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3.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39"/>
  </p:notesMasterIdLst>
  <p:handoutMasterIdLst>
    <p:handoutMasterId r:id="rId40"/>
  </p:handoutMasterIdLst>
  <p:sldIdLst>
    <p:sldId id="281" r:id="rId5"/>
    <p:sldId id="741" r:id="rId6"/>
    <p:sldId id="742" r:id="rId7"/>
    <p:sldId id="743" r:id="rId8"/>
    <p:sldId id="744" r:id="rId9"/>
    <p:sldId id="745" r:id="rId10"/>
    <p:sldId id="746" r:id="rId11"/>
    <p:sldId id="747" r:id="rId12"/>
    <p:sldId id="277" r:id="rId13"/>
    <p:sldId id="280" r:id="rId14"/>
    <p:sldId id="690" r:id="rId15"/>
    <p:sldId id="736" r:id="rId16"/>
    <p:sldId id="711" r:id="rId17"/>
    <p:sldId id="735" r:id="rId18"/>
    <p:sldId id="697" r:id="rId19"/>
    <p:sldId id="712" r:id="rId20"/>
    <p:sldId id="720" r:id="rId21"/>
    <p:sldId id="739" r:id="rId22"/>
    <p:sldId id="716" r:id="rId23"/>
    <p:sldId id="715" r:id="rId24"/>
    <p:sldId id="717" r:id="rId25"/>
    <p:sldId id="751" r:id="rId26"/>
    <p:sldId id="754" r:id="rId27"/>
    <p:sldId id="756" r:id="rId28"/>
    <p:sldId id="753" r:id="rId29"/>
    <p:sldId id="762" r:id="rId30"/>
    <p:sldId id="724" r:id="rId31"/>
    <p:sldId id="758" r:id="rId32"/>
    <p:sldId id="761" r:id="rId33"/>
    <p:sldId id="759" r:id="rId34"/>
    <p:sldId id="757" r:id="rId35"/>
    <p:sldId id="760" r:id="rId36"/>
    <p:sldId id="668" r:id="rId37"/>
    <p:sldId id="686" r:id="rId38"/>
  </p:sldIdLst>
  <p:sldSz cx="9144000" cy="6858000" type="screen4x3"/>
  <p:notesSz cx="6858000" cy="1495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ott" initials="D" lastIdx="11" clrIdx="0"/>
  <p:cmAuthor id="1" name="Anne Dillon" initials="AD" lastIdx="10" clrIdx="1">
    <p:extLst>
      <p:ext uri="{19B8F6BF-5375-455C-9EA6-DF929625EA0E}">
        <p15:presenceInfo xmlns:p15="http://schemas.microsoft.com/office/powerpoint/2012/main" userId="S::adillon@tpchd.org::f03bc485-0b2c-469c-86ea-cb31cfdf687b" providerId="AD"/>
      </p:ext>
    </p:extLst>
  </p:cmAuthor>
  <p:cmAuthor id="2" name="Emily Less" initials="EL" lastIdx="2" clrIdx="2">
    <p:extLst>
      <p:ext uri="{19B8F6BF-5375-455C-9EA6-DF929625EA0E}">
        <p15:presenceInfo xmlns:p15="http://schemas.microsoft.com/office/powerpoint/2012/main" userId="S::eless@tpchd.org::4b0ded38-b711-479b-999e-284d2455d695" providerId="AD"/>
      </p:ext>
    </p:extLst>
  </p:cmAuthor>
  <p:cmAuthor id="3" name="Ivan Tudela" initials="IT" lastIdx="1" clrIdx="3">
    <p:extLst>
      <p:ext uri="{19B8F6BF-5375-455C-9EA6-DF929625EA0E}">
        <p15:presenceInfo xmlns:p15="http://schemas.microsoft.com/office/powerpoint/2012/main" userId="S::ivan.tudela_piercecountywa.gov#ext#@tpchd.org::8c1f1896-fb97-471d-9ad4-1dc8f6310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006600"/>
    <a:srgbClr val="CC0000"/>
    <a:srgbClr val="FFFFCC"/>
    <a:srgbClr val="800080"/>
    <a:srgbClr val="FF6600"/>
    <a:srgbClr val="660066"/>
    <a:srgbClr val="F79646"/>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D5311-CA28-6D7E-3DFD-EF8BAB1DC21A}" v="68" dt="2020-03-05T20:37:20.398"/>
    <p1510:client id="{0DA64B23-14E0-39EE-79FB-9C782E6F22D6}" v="8" dt="2020-03-05T23:07:47.119"/>
    <p1510:client id="{269C6320-9EAB-87F7-856E-DE9FBCF99098}" v="202" dt="2020-03-05T18:56:28.248"/>
    <p1510:client id="{2B014DA0-CA3A-4267-AEC9-A729D58C9D3E}" v="2589" dt="2020-03-05T23:10:25.792"/>
    <p1510:client id="{31E7B6C0-8752-67A8-2B24-69DBD1ED0EED}" v="27" dt="2020-03-06T00:10:55.768"/>
    <p1510:client id="{46CFAF81-2454-4AC9-A987-66F84821F812}" v="5" dt="2020-03-05T22:20:09.557"/>
    <p1510:client id="{566ED34D-7AAE-2E28-B710-8508E2D451A3}" v="100" dt="2020-03-06T15:22:11.179"/>
    <p1510:client id="{688E0335-321A-7DCE-9FF1-FDC70D9D4907}" v="166" dt="2020-03-05T22:51:56.713"/>
    <p1510:client id="{6EA1189D-ABC8-257E-C29B-56362D378310}" v="111" dt="2020-03-05T22:43:17.657"/>
    <p1510:client id="{79BF83A3-06E2-4AF4-9D04-D5CA1162F242}" v="3" dt="2020-03-05T21:46:00.778"/>
    <p1510:client id="{803A8C57-3A6E-EB80-1A80-52530CB61ADC}" v="41" dt="2020-03-05T22:22:32.317"/>
    <p1510:client id="{A7109A67-05C5-4734-B9F9-58D3FDBF5A96}" v="5" dt="2020-03-05T22:09:18.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Karnes" userId="S::lkarnes@tpchd.org::9c39dce7-54e6-4d8b-b703-eba80fb7ec4c" providerId="AD" clId="Web-{A7109A67-05C5-4734-B9F9-58D3FDBF5A96}"/>
    <pc:docChg chg="modSld">
      <pc:chgData name="Lori Karnes" userId="S::lkarnes@tpchd.org::9c39dce7-54e6-4d8b-b703-eba80fb7ec4c" providerId="AD" clId="Web-{A7109A67-05C5-4734-B9F9-58D3FDBF5A96}" dt="2020-03-05T22:09:08.807" v="1" actId="20577"/>
      <pc:docMkLst>
        <pc:docMk/>
      </pc:docMkLst>
      <pc:sldChg chg="modSp">
        <pc:chgData name="Lori Karnes" userId="S::lkarnes@tpchd.org::9c39dce7-54e6-4d8b-b703-eba80fb7ec4c" providerId="AD" clId="Web-{A7109A67-05C5-4734-B9F9-58D3FDBF5A96}" dt="2020-03-05T22:09:08.807" v="1" actId="20577"/>
        <pc:sldMkLst>
          <pc:docMk/>
          <pc:sldMk cId="2268664516" sldId="754"/>
        </pc:sldMkLst>
        <pc:spChg chg="mod">
          <ac:chgData name="Lori Karnes" userId="S::lkarnes@tpchd.org::9c39dce7-54e6-4d8b-b703-eba80fb7ec4c" providerId="AD" clId="Web-{A7109A67-05C5-4734-B9F9-58D3FDBF5A96}" dt="2020-03-05T22:09:08.807" v="1" actId="20577"/>
          <ac:spMkLst>
            <pc:docMk/>
            <pc:sldMk cId="2268664516" sldId="754"/>
            <ac:spMk id="3" creationId="{5811C35E-9168-437A-BF15-200BCA52132E}"/>
          </ac:spMkLst>
        </pc:spChg>
      </pc:sldChg>
    </pc:docChg>
  </pc:docChgLst>
  <pc:docChgLst>
    <pc:chgData name="Ivan Tudela" userId="S::ivan.tudela_piercecountywa.gov#ext#@tpchd.org::8c1f1896-fb97-471d-9ad4-1dc8f6310445" providerId="AD" clId="Web-{269C6320-9EAB-87F7-856E-DE9FBCF99098}"/>
    <pc:docChg chg="addSld modSld">
      <pc:chgData name="Ivan Tudela" userId="S::ivan.tudela_piercecountywa.gov#ext#@tpchd.org::8c1f1896-fb97-471d-9ad4-1dc8f6310445" providerId="AD" clId="Web-{269C6320-9EAB-87F7-856E-DE9FBCF99098}" dt="2020-03-05T18:56:25.340" v="198" actId="20577"/>
      <pc:docMkLst>
        <pc:docMk/>
      </pc:docMkLst>
      <pc:sldChg chg="modSp new">
        <pc:chgData name="Ivan Tudela" userId="S::ivan.tudela_piercecountywa.gov#ext#@tpchd.org::8c1f1896-fb97-471d-9ad4-1dc8f6310445" providerId="AD" clId="Web-{269C6320-9EAB-87F7-856E-DE9FBCF99098}" dt="2020-03-05T18:53:40.202" v="100" actId="20577"/>
        <pc:sldMkLst>
          <pc:docMk/>
          <pc:sldMk cId="930775798" sldId="758"/>
        </pc:sldMkLst>
        <pc:spChg chg="mod">
          <ac:chgData name="Ivan Tudela" userId="S::ivan.tudela_piercecountywa.gov#ext#@tpchd.org::8c1f1896-fb97-471d-9ad4-1dc8f6310445" providerId="AD" clId="Web-{269C6320-9EAB-87F7-856E-DE9FBCF99098}" dt="2020-03-05T18:53:40.202" v="100" actId="20577"/>
          <ac:spMkLst>
            <pc:docMk/>
            <pc:sldMk cId="930775798" sldId="758"/>
            <ac:spMk id="2" creationId="{39DC1854-24A8-481A-9C4A-3ADE13E0A706}"/>
          </ac:spMkLst>
        </pc:spChg>
        <pc:spChg chg="mod">
          <ac:chgData name="Ivan Tudela" userId="S::ivan.tudela_piercecountywa.gov#ext#@tpchd.org::8c1f1896-fb97-471d-9ad4-1dc8f6310445" providerId="AD" clId="Web-{269C6320-9EAB-87F7-856E-DE9FBCF99098}" dt="2020-03-05T18:53:12.421" v="76" actId="20577"/>
          <ac:spMkLst>
            <pc:docMk/>
            <pc:sldMk cId="930775798" sldId="758"/>
            <ac:spMk id="3" creationId="{6C77C5E5-AAC4-4DA7-B1D5-FB6AA3111EFF}"/>
          </ac:spMkLst>
        </pc:spChg>
      </pc:sldChg>
      <pc:sldChg chg="modSp new">
        <pc:chgData name="Ivan Tudela" userId="S::ivan.tudela_piercecountywa.gov#ext#@tpchd.org::8c1f1896-fb97-471d-9ad4-1dc8f6310445" providerId="AD" clId="Web-{269C6320-9EAB-87F7-856E-DE9FBCF99098}" dt="2020-03-05T18:56:25.340" v="198" actId="20577"/>
        <pc:sldMkLst>
          <pc:docMk/>
          <pc:sldMk cId="531813726" sldId="759"/>
        </pc:sldMkLst>
        <pc:spChg chg="mod">
          <ac:chgData name="Ivan Tudela" userId="S::ivan.tudela_piercecountywa.gov#ext#@tpchd.org::8c1f1896-fb97-471d-9ad4-1dc8f6310445" providerId="AD" clId="Web-{269C6320-9EAB-87F7-856E-DE9FBCF99098}" dt="2020-03-05T18:55:05.607" v="136" actId="20577"/>
          <ac:spMkLst>
            <pc:docMk/>
            <pc:sldMk cId="531813726" sldId="759"/>
            <ac:spMk id="2" creationId="{A7671952-A619-41D9-B4D2-7C1DE781BA26}"/>
          </ac:spMkLst>
        </pc:spChg>
        <pc:spChg chg="mod">
          <ac:chgData name="Ivan Tudela" userId="S::ivan.tudela_piercecountywa.gov#ext#@tpchd.org::8c1f1896-fb97-471d-9ad4-1dc8f6310445" providerId="AD" clId="Web-{269C6320-9EAB-87F7-856E-DE9FBCF99098}" dt="2020-03-05T18:56:25.340" v="198" actId="20577"/>
          <ac:spMkLst>
            <pc:docMk/>
            <pc:sldMk cId="531813726" sldId="759"/>
            <ac:spMk id="3" creationId="{5ADB7C72-1655-4168-BAF4-B97E96DB189A}"/>
          </ac:spMkLst>
        </pc:spChg>
      </pc:sldChg>
    </pc:docChg>
  </pc:docChgLst>
  <pc:docChgLst>
    <pc:chgData name="Ivan Tudela" userId="S::ivan.tudela_piercecountywa.gov#ext#@tpchd.org::8c1f1896-fb97-471d-9ad4-1dc8f6310445" providerId="AD" clId="Web-{02DD5311-CA28-6D7E-3DFD-EF8BAB1DC21A}"/>
    <pc:docChg chg="addSld modSld">
      <pc:chgData name="Ivan Tudela" userId="S::ivan.tudela_piercecountywa.gov#ext#@tpchd.org::8c1f1896-fb97-471d-9ad4-1dc8f6310445" providerId="AD" clId="Web-{02DD5311-CA28-6D7E-3DFD-EF8BAB1DC21A}" dt="2020-03-05T20:37:18.258" v="59" actId="20577"/>
      <pc:docMkLst>
        <pc:docMk/>
      </pc:docMkLst>
      <pc:sldChg chg="addSp delSp modSp">
        <pc:chgData name="Ivan Tudela" userId="S::ivan.tudela_piercecountywa.gov#ext#@tpchd.org::8c1f1896-fb97-471d-9ad4-1dc8f6310445" providerId="AD" clId="Web-{02DD5311-CA28-6D7E-3DFD-EF8BAB1DC21A}" dt="2020-03-05T20:35:32.790" v="3"/>
        <pc:sldMkLst>
          <pc:docMk/>
          <pc:sldMk cId="484471918" sldId="750"/>
        </pc:sldMkLst>
        <pc:spChg chg="add del">
          <ac:chgData name="Ivan Tudela" userId="S::ivan.tudela_piercecountywa.gov#ext#@tpchd.org::8c1f1896-fb97-471d-9ad4-1dc8f6310445" providerId="AD" clId="Web-{02DD5311-CA28-6D7E-3DFD-EF8BAB1DC21A}" dt="2020-03-05T20:35:32.790" v="3"/>
          <ac:spMkLst>
            <pc:docMk/>
            <pc:sldMk cId="484471918" sldId="750"/>
            <ac:spMk id="3" creationId="{BD2A87EB-3002-42D7-B37B-0337CA85FF36}"/>
          </ac:spMkLst>
        </pc:spChg>
        <pc:picChg chg="add del mod ord">
          <ac:chgData name="Ivan Tudela" userId="S::ivan.tudela_piercecountywa.gov#ext#@tpchd.org::8c1f1896-fb97-471d-9ad4-1dc8f6310445" providerId="AD" clId="Web-{02DD5311-CA28-6D7E-3DFD-EF8BAB1DC21A}" dt="2020-03-05T20:35:22.555" v="1"/>
          <ac:picMkLst>
            <pc:docMk/>
            <pc:sldMk cId="484471918" sldId="750"/>
            <ac:picMk id="4" creationId="{760E1857-AE5B-40BA-84A8-10C62DCAB626}"/>
          </ac:picMkLst>
        </pc:picChg>
        <pc:picChg chg="add del mod ord">
          <ac:chgData name="Ivan Tudela" userId="S::ivan.tudela_piercecountywa.gov#ext#@tpchd.org::8c1f1896-fb97-471d-9ad4-1dc8f6310445" providerId="AD" clId="Web-{02DD5311-CA28-6D7E-3DFD-EF8BAB1DC21A}" dt="2020-03-05T20:35:32.790" v="3"/>
          <ac:picMkLst>
            <pc:docMk/>
            <pc:sldMk cId="484471918" sldId="750"/>
            <ac:picMk id="6" creationId="{97239539-F50D-48E1-86E3-CA8F45AD255F}"/>
          </ac:picMkLst>
        </pc:picChg>
      </pc:sldChg>
      <pc:sldChg chg="modSp">
        <pc:chgData name="Ivan Tudela" userId="S::ivan.tudela_piercecountywa.gov#ext#@tpchd.org::8c1f1896-fb97-471d-9ad4-1dc8f6310445" providerId="AD" clId="Web-{02DD5311-CA28-6D7E-3DFD-EF8BAB1DC21A}" dt="2020-03-05T20:36:14.711" v="5" actId="20577"/>
        <pc:sldMkLst>
          <pc:docMk/>
          <pc:sldMk cId="930775798" sldId="758"/>
        </pc:sldMkLst>
        <pc:spChg chg="mod">
          <ac:chgData name="Ivan Tudela" userId="S::ivan.tudela_piercecountywa.gov#ext#@tpchd.org::8c1f1896-fb97-471d-9ad4-1dc8f6310445" providerId="AD" clId="Web-{02DD5311-CA28-6D7E-3DFD-EF8BAB1DC21A}" dt="2020-03-05T20:36:14.711" v="5" actId="20577"/>
          <ac:spMkLst>
            <pc:docMk/>
            <pc:sldMk cId="930775798" sldId="758"/>
            <ac:spMk id="3" creationId="{6C77C5E5-AAC4-4DA7-B1D5-FB6AA3111EFF}"/>
          </ac:spMkLst>
        </pc:spChg>
      </pc:sldChg>
      <pc:sldChg chg="modSp new">
        <pc:chgData name="Ivan Tudela" userId="S::ivan.tudela_piercecountywa.gov#ext#@tpchd.org::8c1f1896-fb97-471d-9ad4-1dc8f6310445" providerId="AD" clId="Web-{02DD5311-CA28-6D7E-3DFD-EF8BAB1DC21A}" dt="2020-03-05T20:37:18.258" v="59" actId="20577"/>
        <pc:sldMkLst>
          <pc:docMk/>
          <pc:sldMk cId="1817168613" sldId="761"/>
        </pc:sldMkLst>
        <pc:spChg chg="mod">
          <ac:chgData name="Ivan Tudela" userId="S::ivan.tudela_piercecountywa.gov#ext#@tpchd.org::8c1f1896-fb97-471d-9ad4-1dc8f6310445" providerId="AD" clId="Web-{02DD5311-CA28-6D7E-3DFD-EF8BAB1DC21A}" dt="2020-03-05T20:37:18.258" v="59" actId="20577"/>
          <ac:spMkLst>
            <pc:docMk/>
            <pc:sldMk cId="1817168613" sldId="761"/>
            <ac:spMk id="2" creationId="{3C049556-CE56-45C6-8A2A-653413D6FD4C}"/>
          </ac:spMkLst>
        </pc:spChg>
        <pc:spChg chg="mod">
          <ac:chgData name="Ivan Tudela" userId="S::ivan.tudela_piercecountywa.gov#ext#@tpchd.org::8c1f1896-fb97-471d-9ad4-1dc8f6310445" providerId="AD" clId="Web-{02DD5311-CA28-6D7E-3DFD-EF8BAB1DC21A}" dt="2020-03-05T20:36:51.008" v="8" actId="20577"/>
          <ac:spMkLst>
            <pc:docMk/>
            <pc:sldMk cId="1817168613" sldId="761"/>
            <ac:spMk id="3" creationId="{CF584C15-6425-4891-B0E2-C2C9AA9D206B}"/>
          </ac:spMkLst>
        </pc:spChg>
      </pc:sldChg>
    </pc:docChg>
  </pc:docChgLst>
  <pc:docChgLst>
    <pc:chgData name="Anne Dillon" userId="S::adillon@tpchd.org::f03bc485-0b2c-469c-86ea-cb31cfdf687b" providerId="AD" clId="Web-{803A8C57-3A6E-EB80-1A80-52530CB61ADC}"/>
    <pc:docChg chg="modSld">
      <pc:chgData name="Anne Dillon" userId="S::adillon@tpchd.org::f03bc485-0b2c-469c-86ea-cb31cfdf687b" providerId="AD" clId="Web-{803A8C57-3A6E-EB80-1A80-52530CB61ADC}" dt="2020-03-05T22:22:32.317" v="53" actId="20577"/>
      <pc:docMkLst>
        <pc:docMk/>
      </pc:docMkLst>
      <pc:sldChg chg="modNotes">
        <pc:chgData name="Anne Dillon" userId="S::adillon@tpchd.org::f03bc485-0b2c-469c-86ea-cb31cfdf687b" providerId="AD" clId="Web-{803A8C57-3A6E-EB80-1A80-52530CB61ADC}" dt="2020-03-05T22:03:14.434" v="27"/>
        <pc:sldMkLst>
          <pc:docMk/>
          <pc:sldMk cId="3806262332" sldId="280"/>
        </pc:sldMkLst>
      </pc:sldChg>
      <pc:sldChg chg="addCm">
        <pc:chgData name="Anne Dillon" userId="S::adillon@tpchd.org::f03bc485-0b2c-469c-86ea-cb31cfdf687b" providerId="AD" clId="Web-{803A8C57-3A6E-EB80-1A80-52530CB61ADC}" dt="2020-03-05T22:15:20.679" v="29"/>
        <pc:sldMkLst>
          <pc:docMk/>
          <pc:sldMk cId="2328768193" sldId="711"/>
        </pc:sldMkLst>
      </pc:sldChg>
      <pc:sldChg chg="modSp addCm">
        <pc:chgData name="Anne Dillon" userId="S::adillon@tpchd.org::f03bc485-0b2c-469c-86ea-cb31cfdf687b" providerId="AD" clId="Web-{803A8C57-3A6E-EB80-1A80-52530CB61ADC}" dt="2020-03-05T22:18:41.287" v="33" actId="20577"/>
        <pc:sldMkLst>
          <pc:docMk/>
          <pc:sldMk cId="3715761065" sldId="712"/>
        </pc:sldMkLst>
        <pc:spChg chg="mod">
          <ac:chgData name="Anne Dillon" userId="S::adillon@tpchd.org::f03bc485-0b2c-469c-86ea-cb31cfdf687b" providerId="AD" clId="Web-{803A8C57-3A6E-EB80-1A80-52530CB61ADC}" dt="2020-03-05T22:18:41.287" v="33" actId="20577"/>
          <ac:spMkLst>
            <pc:docMk/>
            <pc:sldMk cId="3715761065" sldId="712"/>
            <ac:spMk id="3" creationId="{1C43FEDE-A237-4FFD-AF51-7911E0034542}"/>
          </ac:spMkLst>
        </pc:spChg>
      </pc:sldChg>
      <pc:sldChg chg="modSp">
        <pc:chgData name="Anne Dillon" userId="S::adillon@tpchd.org::f03bc485-0b2c-469c-86ea-cb31cfdf687b" providerId="AD" clId="Web-{803A8C57-3A6E-EB80-1A80-52530CB61ADC}" dt="2020-03-05T22:20:32.083" v="41" actId="20577"/>
        <pc:sldMkLst>
          <pc:docMk/>
          <pc:sldMk cId="377792417" sldId="715"/>
        </pc:sldMkLst>
        <pc:spChg chg="mod">
          <ac:chgData name="Anne Dillon" userId="S::adillon@tpchd.org::f03bc485-0b2c-469c-86ea-cb31cfdf687b" providerId="AD" clId="Web-{803A8C57-3A6E-EB80-1A80-52530CB61ADC}" dt="2020-03-05T22:20:32.083" v="41" actId="20577"/>
          <ac:spMkLst>
            <pc:docMk/>
            <pc:sldMk cId="377792417" sldId="715"/>
            <ac:spMk id="3" creationId="{685895AA-D031-4F92-AEDE-DA6BFCDBAE61}"/>
          </ac:spMkLst>
        </pc:spChg>
      </pc:sldChg>
      <pc:sldChg chg="addCm">
        <pc:chgData name="Anne Dillon" userId="S::adillon@tpchd.org::f03bc485-0b2c-469c-86ea-cb31cfdf687b" providerId="AD" clId="Web-{803A8C57-3A6E-EB80-1A80-52530CB61ADC}" dt="2020-03-05T22:19:46.959" v="36"/>
        <pc:sldMkLst>
          <pc:docMk/>
          <pc:sldMk cId="3699711356" sldId="716"/>
        </pc:sldMkLst>
      </pc:sldChg>
      <pc:sldChg chg="addCm">
        <pc:chgData name="Anne Dillon" userId="S::adillon@tpchd.org::f03bc485-0b2c-469c-86ea-cb31cfdf687b" providerId="AD" clId="Web-{803A8C57-3A6E-EB80-1A80-52530CB61ADC}" dt="2020-03-05T22:21:04.599" v="42"/>
        <pc:sldMkLst>
          <pc:docMk/>
          <pc:sldMk cId="3528094746" sldId="717"/>
        </pc:sldMkLst>
      </pc:sldChg>
      <pc:sldChg chg="addCm">
        <pc:chgData name="Anne Dillon" userId="S::adillon@tpchd.org::f03bc485-0b2c-469c-86ea-cb31cfdf687b" providerId="AD" clId="Web-{803A8C57-3A6E-EB80-1A80-52530CB61ADC}" dt="2020-03-05T22:12:52.290" v="28"/>
        <pc:sldMkLst>
          <pc:docMk/>
          <pc:sldMk cId="292131752" sldId="736"/>
        </pc:sldMkLst>
      </pc:sldChg>
      <pc:sldChg chg="modSp">
        <pc:chgData name="Anne Dillon" userId="S::adillon@tpchd.org::f03bc485-0b2c-469c-86ea-cb31cfdf687b" providerId="AD" clId="Web-{803A8C57-3A6E-EB80-1A80-52530CB61ADC}" dt="2020-03-05T22:19:11.256" v="35" actId="20577"/>
        <pc:sldMkLst>
          <pc:docMk/>
          <pc:sldMk cId="1782486875" sldId="739"/>
        </pc:sldMkLst>
        <pc:spChg chg="mod">
          <ac:chgData name="Anne Dillon" userId="S::adillon@tpchd.org::f03bc485-0b2c-469c-86ea-cb31cfdf687b" providerId="AD" clId="Web-{803A8C57-3A6E-EB80-1A80-52530CB61ADC}" dt="2020-03-05T22:19:11.256" v="35" actId="20577"/>
          <ac:spMkLst>
            <pc:docMk/>
            <pc:sldMk cId="1782486875" sldId="739"/>
            <ac:spMk id="3" creationId="{83759F16-690D-4062-9586-936BD6F80B1F}"/>
          </ac:spMkLst>
        </pc:spChg>
      </pc:sldChg>
      <pc:sldChg chg="modSp">
        <pc:chgData name="Anne Dillon" userId="S::adillon@tpchd.org::f03bc485-0b2c-469c-86ea-cb31cfdf687b" providerId="AD" clId="Web-{803A8C57-3A6E-EB80-1A80-52530CB61ADC}" dt="2020-03-05T21:58:29.717" v="1" actId="20577"/>
        <pc:sldMkLst>
          <pc:docMk/>
          <pc:sldMk cId="405505382" sldId="741"/>
        </pc:sldMkLst>
        <pc:spChg chg="mod">
          <ac:chgData name="Anne Dillon" userId="S::adillon@tpchd.org::f03bc485-0b2c-469c-86ea-cb31cfdf687b" providerId="AD" clId="Web-{803A8C57-3A6E-EB80-1A80-52530CB61ADC}" dt="2020-03-05T21:58:29.717" v="1" actId="20577"/>
          <ac:spMkLst>
            <pc:docMk/>
            <pc:sldMk cId="405505382" sldId="741"/>
            <ac:spMk id="3" creationId="{00000000-0000-0000-0000-000000000000}"/>
          </ac:spMkLst>
        </pc:spChg>
      </pc:sldChg>
      <pc:sldChg chg="modSp">
        <pc:chgData name="Anne Dillon" userId="S::adillon@tpchd.org::f03bc485-0b2c-469c-86ea-cb31cfdf687b" providerId="AD" clId="Web-{803A8C57-3A6E-EB80-1A80-52530CB61ADC}" dt="2020-03-05T21:58:41.233" v="3" actId="20577"/>
        <pc:sldMkLst>
          <pc:docMk/>
          <pc:sldMk cId="2176166135" sldId="742"/>
        </pc:sldMkLst>
        <pc:spChg chg="mod">
          <ac:chgData name="Anne Dillon" userId="S::adillon@tpchd.org::f03bc485-0b2c-469c-86ea-cb31cfdf687b" providerId="AD" clId="Web-{803A8C57-3A6E-EB80-1A80-52530CB61ADC}" dt="2020-03-05T21:58:41.233" v="3" actId="20577"/>
          <ac:spMkLst>
            <pc:docMk/>
            <pc:sldMk cId="2176166135" sldId="742"/>
            <ac:spMk id="3" creationId="{860C7B62-A85F-4991-8265-C71DB99BA707}"/>
          </ac:spMkLst>
        </pc:spChg>
      </pc:sldChg>
      <pc:sldChg chg="addCm">
        <pc:chgData name="Anne Dillon" userId="S::adillon@tpchd.org::f03bc485-0b2c-469c-86ea-cb31cfdf687b" providerId="AD" clId="Web-{803A8C57-3A6E-EB80-1A80-52530CB61ADC}" dt="2020-03-05T22:00:39.685" v="4"/>
        <pc:sldMkLst>
          <pc:docMk/>
          <pc:sldMk cId="646829644" sldId="745"/>
        </pc:sldMkLst>
      </pc:sldChg>
      <pc:sldChg chg="modSp addCm">
        <pc:chgData name="Anne Dillon" userId="S::adillon@tpchd.org::f03bc485-0b2c-469c-86ea-cb31cfdf687b" providerId="AD" clId="Web-{803A8C57-3A6E-EB80-1A80-52530CB61ADC}" dt="2020-03-05T22:01:35.685" v="8" actId="20577"/>
        <pc:sldMkLst>
          <pc:docMk/>
          <pc:sldMk cId="843510266" sldId="746"/>
        </pc:sldMkLst>
        <pc:spChg chg="mod">
          <ac:chgData name="Anne Dillon" userId="S::adillon@tpchd.org::f03bc485-0b2c-469c-86ea-cb31cfdf687b" providerId="AD" clId="Web-{803A8C57-3A6E-EB80-1A80-52530CB61ADC}" dt="2020-03-05T22:01:35.685" v="8" actId="20577"/>
          <ac:spMkLst>
            <pc:docMk/>
            <pc:sldMk cId="843510266" sldId="746"/>
            <ac:spMk id="3" creationId="{591BE154-08D7-419C-B808-CDDE684BAC30}"/>
          </ac:spMkLst>
        </pc:spChg>
      </pc:sldChg>
      <pc:sldChg chg="modSp">
        <pc:chgData name="Anne Dillon" userId="S::adillon@tpchd.org::f03bc485-0b2c-469c-86ea-cb31cfdf687b" providerId="AD" clId="Web-{803A8C57-3A6E-EB80-1A80-52530CB61ADC}" dt="2020-03-05T22:01:50.247" v="11" actId="20577"/>
        <pc:sldMkLst>
          <pc:docMk/>
          <pc:sldMk cId="403248852" sldId="747"/>
        </pc:sldMkLst>
        <pc:spChg chg="mod">
          <ac:chgData name="Anne Dillon" userId="S::adillon@tpchd.org::f03bc485-0b2c-469c-86ea-cb31cfdf687b" providerId="AD" clId="Web-{803A8C57-3A6E-EB80-1A80-52530CB61ADC}" dt="2020-03-05T22:01:50.247" v="11" actId="20577"/>
          <ac:spMkLst>
            <pc:docMk/>
            <pc:sldMk cId="403248852" sldId="747"/>
            <ac:spMk id="3" creationId="{5EE26698-F61E-45AB-8D39-5A9E736BEBA5}"/>
          </ac:spMkLst>
        </pc:spChg>
      </pc:sldChg>
      <pc:sldChg chg="modSp">
        <pc:chgData name="Anne Dillon" userId="S::adillon@tpchd.org::f03bc485-0b2c-469c-86ea-cb31cfdf687b" providerId="AD" clId="Web-{803A8C57-3A6E-EB80-1A80-52530CB61ADC}" dt="2020-03-05T22:21:50.130" v="46" actId="20577"/>
        <pc:sldMkLst>
          <pc:docMk/>
          <pc:sldMk cId="2268664516" sldId="754"/>
        </pc:sldMkLst>
        <pc:spChg chg="mod">
          <ac:chgData name="Anne Dillon" userId="S::adillon@tpchd.org::f03bc485-0b2c-469c-86ea-cb31cfdf687b" providerId="AD" clId="Web-{803A8C57-3A6E-EB80-1A80-52530CB61ADC}" dt="2020-03-05T22:21:50.130" v="46" actId="20577"/>
          <ac:spMkLst>
            <pc:docMk/>
            <pc:sldMk cId="2268664516" sldId="754"/>
            <ac:spMk id="3" creationId="{5811C35E-9168-437A-BF15-200BCA52132E}"/>
          </ac:spMkLst>
        </pc:spChg>
      </pc:sldChg>
      <pc:sldChg chg="modSp">
        <pc:chgData name="Anne Dillon" userId="S::adillon@tpchd.org::f03bc485-0b2c-469c-86ea-cb31cfdf687b" providerId="AD" clId="Web-{803A8C57-3A6E-EB80-1A80-52530CB61ADC}" dt="2020-03-05T22:22:32.317" v="53" actId="20577"/>
        <pc:sldMkLst>
          <pc:docMk/>
          <pc:sldMk cId="4288800156" sldId="756"/>
        </pc:sldMkLst>
        <pc:spChg chg="mod">
          <ac:chgData name="Anne Dillon" userId="S::adillon@tpchd.org::f03bc485-0b2c-469c-86ea-cb31cfdf687b" providerId="AD" clId="Web-{803A8C57-3A6E-EB80-1A80-52530CB61ADC}" dt="2020-03-05T22:22:32.317" v="53" actId="20577"/>
          <ac:spMkLst>
            <pc:docMk/>
            <pc:sldMk cId="4288800156" sldId="756"/>
            <ac:spMk id="3" creationId="{5811C35E-9168-437A-BF15-200BCA52132E}"/>
          </ac:spMkLst>
        </pc:spChg>
      </pc:sldChg>
    </pc:docChg>
  </pc:docChgLst>
  <pc:docChgLst>
    <pc:chgData name="Emily Less" userId="S::eless@tpchd.org::4b0ded38-b711-479b-999e-284d2455d695" providerId="AD" clId="Web-{566ED34D-7AAE-2E28-B710-8508E2D451A3}"/>
    <pc:docChg chg="delSld modSld">
      <pc:chgData name="Emily Less" userId="S::eless@tpchd.org::4b0ded38-b711-479b-999e-284d2455d695" providerId="AD" clId="Web-{566ED34D-7AAE-2E28-B710-8508E2D451A3}" dt="2020-03-06T15:28:33.250" v="926"/>
      <pc:docMkLst>
        <pc:docMk/>
      </pc:docMkLst>
      <pc:sldChg chg="modNotes">
        <pc:chgData name="Emily Less" userId="S::eless@tpchd.org::4b0ded38-b711-479b-999e-284d2455d695" providerId="AD" clId="Web-{566ED34D-7AAE-2E28-B710-8508E2D451A3}" dt="2020-03-06T15:05:47.260" v="45"/>
        <pc:sldMkLst>
          <pc:docMk/>
          <pc:sldMk cId="3806262332" sldId="280"/>
        </pc:sldMkLst>
      </pc:sldChg>
      <pc:sldChg chg="modSp">
        <pc:chgData name="Emily Less" userId="S::eless@tpchd.org::4b0ded38-b711-479b-999e-284d2455d695" providerId="AD" clId="Web-{566ED34D-7AAE-2E28-B710-8508E2D451A3}" dt="2020-03-06T15:03:09.966" v="17" actId="20577"/>
        <pc:sldMkLst>
          <pc:docMk/>
          <pc:sldMk cId="2504407348" sldId="281"/>
        </pc:sldMkLst>
        <pc:spChg chg="mod">
          <ac:chgData name="Emily Less" userId="S::eless@tpchd.org::4b0ded38-b711-479b-999e-284d2455d695" providerId="AD" clId="Web-{566ED34D-7AAE-2E28-B710-8508E2D451A3}" dt="2020-03-06T15:03:09.966" v="17" actId="20577"/>
          <ac:spMkLst>
            <pc:docMk/>
            <pc:sldMk cId="2504407348" sldId="281"/>
            <ac:spMk id="3" creationId="{00000000-0000-0000-0000-000000000000}"/>
          </ac:spMkLst>
        </pc:spChg>
      </pc:sldChg>
      <pc:sldChg chg="addCm">
        <pc:chgData name="Emily Less" userId="S::eless@tpchd.org::4b0ded38-b711-479b-999e-284d2455d695" providerId="AD" clId="Web-{566ED34D-7AAE-2E28-B710-8508E2D451A3}" dt="2020-03-06T15:07:11.461" v="46"/>
        <pc:sldMkLst>
          <pc:docMk/>
          <pc:sldMk cId="2328768193" sldId="711"/>
        </pc:sldMkLst>
      </pc:sldChg>
      <pc:sldChg chg="delCm modNotes">
        <pc:chgData name="Emily Less" userId="S::eless@tpchd.org::4b0ded38-b711-479b-999e-284d2455d695" providerId="AD" clId="Web-{566ED34D-7AAE-2E28-B710-8508E2D451A3}" dt="2020-03-06T15:08:46.741" v="129"/>
        <pc:sldMkLst>
          <pc:docMk/>
          <pc:sldMk cId="3715761065" sldId="712"/>
        </pc:sldMkLst>
      </pc:sldChg>
      <pc:sldChg chg="delCm modNotes">
        <pc:chgData name="Emily Less" userId="S::eless@tpchd.org::4b0ded38-b711-479b-999e-284d2455d695" providerId="AD" clId="Web-{566ED34D-7AAE-2E28-B710-8508E2D451A3}" dt="2020-03-06T15:10:21.208" v="152"/>
        <pc:sldMkLst>
          <pc:docMk/>
          <pc:sldMk cId="3699711356" sldId="716"/>
        </pc:sldMkLst>
      </pc:sldChg>
      <pc:sldChg chg="delCm modNotes">
        <pc:chgData name="Emily Less" userId="S::eless@tpchd.org::4b0ded38-b711-479b-999e-284d2455d695" providerId="AD" clId="Web-{566ED34D-7AAE-2E28-B710-8508E2D451A3}" dt="2020-03-06T15:11:01.160" v="171"/>
        <pc:sldMkLst>
          <pc:docMk/>
          <pc:sldMk cId="3528094746" sldId="717"/>
        </pc:sldMkLst>
      </pc:sldChg>
      <pc:sldChg chg="modNotes">
        <pc:chgData name="Emily Less" userId="S::eless@tpchd.org::4b0ded38-b711-479b-999e-284d2455d695" providerId="AD" clId="Web-{566ED34D-7AAE-2E28-B710-8508E2D451A3}" dt="2020-03-06T15:09:07.209" v="130"/>
        <pc:sldMkLst>
          <pc:docMk/>
          <pc:sldMk cId="2434427429" sldId="720"/>
        </pc:sldMkLst>
      </pc:sldChg>
      <pc:sldChg chg="modNotes">
        <pc:chgData name="Emily Less" userId="S::eless@tpchd.org::4b0ded38-b711-479b-999e-284d2455d695" providerId="AD" clId="Web-{566ED34D-7AAE-2E28-B710-8508E2D451A3}" dt="2020-03-06T15:09:40.021" v="133"/>
        <pc:sldMkLst>
          <pc:docMk/>
          <pc:sldMk cId="1782486875" sldId="739"/>
        </pc:sldMkLst>
      </pc:sldChg>
      <pc:sldChg chg="delCm modNotes">
        <pc:chgData name="Emily Less" userId="S::eless@tpchd.org::4b0ded38-b711-479b-999e-284d2455d695" providerId="AD" clId="Web-{566ED34D-7AAE-2E28-B710-8508E2D451A3}" dt="2020-03-06T15:04:02.293" v="41"/>
        <pc:sldMkLst>
          <pc:docMk/>
          <pc:sldMk cId="646829644" sldId="745"/>
        </pc:sldMkLst>
      </pc:sldChg>
      <pc:sldChg chg="delCm">
        <pc:chgData name="Emily Less" userId="S::eless@tpchd.org::4b0ded38-b711-479b-999e-284d2455d695" providerId="AD" clId="Web-{566ED34D-7AAE-2E28-B710-8508E2D451A3}" dt="2020-03-06T15:04:40.776" v="42"/>
        <pc:sldMkLst>
          <pc:docMk/>
          <pc:sldMk cId="843510266" sldId="746"/>
        </pc:sldMkLst>
      </pc:sldChg>
      <pc:sldChg chg="del">
        <pc:chgData name="Emily Less" userId="S::eless@tpchd.org::4b0ded38-b711-479b-999e-284d2455d695" providerId="AD" clId="Web-{566ED34D-7AAE-2E28-B710-8508E2D451A3}" dt="2020-03-06T15:20:04.400" v="659"/>
        <pc:sldMkLst>
          <pc:docMk/>
          <pc:sldMk cId="2830013867" sldId="752"/>
        </pc:sldMkLst>
      </pc:sldChg>
      <pc:sldChg chg="modNotes">
        <pc:chgData name="Emily Less" userId="S::eless@tpchd.org::4b0ded38-b711-479b-999e-284d2455d695" providerId="AD" clId="Web-{566ED34D-7AAE-2E28-B710-8508E2D451A3}" dt="2020-03-06T15:18:27.652" v="610"/>
        <pc:sldMkLst>
          <pc:docMk/>
          <pc:sldMk cId="4288800156" sldId="756"/>
        </pc:sldMkLst>
      </pc:sldChg>
      <pc:sldChg chg="modSp">
        <pc:chgData name="Emily Less" userId="S::eless@tpchd.org::4b0ded38-b711-479b-999e-284d2455d695" providerId="AD" clId="Web-{566ED34D-7AAE-2E28-B710-8508E2D451A3}" dt="2020-03-06T15:21:40.164" v="723" actId="20577"/>
        <pc:sldMkLst>
          <pc:docMk/>
          <pc:sldMk cId="2287414970" sldId="757"/>
        </pc:sldMkLst>
        <pc:spChg chg="mod">
          <ac:chgData name="Emily Less" userId="S::eless@tpchd.org::4b0ded38-b711-479b-999e-284d2455d695" providerId="AD" clId="Web-{566ED34D-7AAE-2E28-B710-8508E2D451A3}" dt="2020-03-06T15:21:40.164" v="723" actId="20577"/>
          <ac:spMkLst>
            <pc:docMk/>
            <pc:sldMk cId="2287414970" sldId="757"/>
            <ac:spMk id="3" creationId="{B2CE9F1E-B92C-4CEA-975F-FBF1D4DCCF20}"/>
          </ac:spMkLst>
        </pc:spChg>
      </pc:sldChg>
      <pc:sldChg chg="delCm modNotes">
        <pc:chgData name="Emily Less" userId="S::eless@tpchd.org::4b0ded38-b711-479b-999e-284d2455d695" providerId="AD" clId="Web-{566ED34D-7AAE-2E28-B710-8508E2D451A3}" dt="2020-03-06T15:19:32.104" v="658"/>
        <pc:sldMkLst>
          <pc:docMk/>
          <pc:sldMk cId="930775798" sldId="758"/>
        </pc:sldMkLst>
      </pc:sldChg>
      <pc:sldChg chg="modSp modNotes">
        <pc:chgData name="Emily Less" userId="S::eless@tpchd.org::4b0ded38-b711-479b-999e-284d2455d695" providerId="AD" clId="Web-{566ED34D-7AAE-2E28-B710-8508E2D451A3}" dt="2020-03-06T15:28:33.250" v="926"/>
        <pc:sldMkLst>
          <pc:docMk/>
          <pc:sldMk cId="1303682454" sldId="760"/>
        </pc:sldMkLst>
        <pc:spChg chg="mod">
          <ac:chgData name="Emily Less" userId="S::eless@tpchd.org::4b0ded38-b711-479b-999e-284d2455d695" providerId="AD" clId="Web-{566ED34D-7AAE-2E28-B710-8508E2D451A3}" dt="2020-03-06T15:22:11.179" v="730" actId="20577"/>
          <ac:spMkLst>
            <pc:docMk/>
            <pc:sldMk cId="1303682454" sldId="760"/>
            <ac:spMk id="3" creationId="{B2CE9F1E-B92C-4CEA-975F-FBF1D4DCCF20}"/>
          </ac:spMkLst>
        </pc:spChg>
      </pc:sldChg>
    </pc:docChg>
  </pc:docChgLst>
  <pc:docChgLst>
    <pc:chgData name="Ivan Tudela" userId="S::ivan.tudela_piercecountywa.gov#ext#@tpchd.org::8c1f1896-fb97-471d-9ad4-1dc8f6310445" providerId="AD" clId="Web-{31E7B6C0-8752-67A8-2B24-69DBD1ED0EED}"/>
    <pc:docChg chg="modSld">
      <pc:chgData name="Ivan Tudela" userId="S::ivan.tudela_piercecountywa.gov#ext#@tpchd.org::8c1f1896-fb97-471d-9ad4-1dc8f6310445" providerId="AD" clId="Web-{31E7B6C0-8752-67A8-2B24-69DBD1ED0EED}" dt="2020-03-06T00:10:55.768" v="26"/>
      <pc:docMkLst>
        <pc:docMk/>
      </pc:docMkLst>
      <pc:sldChg chg="addCm">
        <pc:chgData name="Ivan Tudela" userId="S::ivan.tudela_piercecountywa.gov#ext#@tpchd.org::8c1f1896-fb97-471d-9ad4-1dc8f6310445" providerId="AD" clId="Web-{31E7B6C0-8752-67A8-2B24-69DBD1ED0EED}" dt="2020-03-06T00:10:55.768" v="26"/>
        <pc:sldMkLst>
          <pc:docMk/>
          <pc:sldMk cId="930775798" sldId="758"/>
        </pc:sldMkLst>
      </pc:sldChg>
      <pc:sldChg chg="modSp">
        <pc:chgData name="Ivan Tudela" userId="S::ivan.tudela_piercecountywa.gov#ext#@tpchd.org::8c1f1896-fb97-471d-9ad4-1dc8f6310445" providerId="AD" clId="Web-{31E7B6C0-8752-67A8-2B24-69DBD1ED0EED}" dt="2020-03-06T00:10:38.596" v="25" actId="20577"/>
        <pc:sldMkLst>
          <pc:docMk/>
          <pc:sldMk cId="531813726" sldId="759"/>
        </pc:sldMkLst>
        <pc:spChg chg="mod">
          <ac:chgData name="Ivan Tudela" userId="S::ivan.tudela_piercecountywa.gov#ext#@tpchd.org::8c1f1896-fb97-471d-9ad4-1dc8f6310445" providerId="AD" clId="Web-{31E7B6C0-8752-67A8-2B24-69DBD1ED0EED}" dt="2020-03-06T00:10:38.596" v="25" actId="20577"/>
          <ac:spMkLst>
            <pc:docMk/>
            <pc:sldMk cId="531813726" sldId="759"/>
            <ac:spMk id="3" creationId="{5ADB7C72-1655-4168-BAF4-B97E96DB189A}"/>
          </ac:spMkLst>
        </pc:spChg>
      </pc:sldChg>
    </pc:docChg>
  </pc:docChgLst>
  <pc:docChgLst>
    <pc:chgData name="Emily Less" userId="S::eless@tpchd.org::4b0ded38-b711-479b-999e-284d2455d695" providerId="AD" clId="Web-{0DA64B23-14E0-39EE-79FB-9C782E6F22D6}"/>
    <pc:docChg chg="modSld">
      <pc:chgData name="Emily Less" userId="S::eless@tpchd.org::4b0ded38-b711-479b-999e-284d2455d695" providerId="AD" clId="Web-{0DA64B23-14E0-39EE-79FB-9C782E6F22D6}" dt="2020-03-05T23:07:47.119" v="7" actId="20577"/>
      <pc:docMkLst>
        <pc:docMk/>
      </pc:docMkLst>
      <pc:sldChg chg="modSp">
        <pc:chgData name="Emily Less" userId="S::eless@tpchd.org::4b0ded38-b711-479b-999e-284d2455d695" providerId="AD" clId="Web-{0DA64B23-14E0-39EE-79FB-9C782E6F22D6}" dt="2020-03-05T23:07:09.119" v="4" actId="20577"/>
        <pc:sldMkLst>
          <pc:docMk/>
          <pc:sldMk cId="3614442111" sldId="743"/>
        </pc:sldMkLst>
        <pc:spChg chg="mod">
          <ac:chgData name="Emily Less" userId="S::eless@tpchd.org::4b0ded38-b711-479b-999e-284d2455d695" providerId="AD" clId="Web-{0DA64B23-14E0-39EE-79FB-9C782E6F22D6}" dt="2020-03-05T23:07:09.119" v="4" actId="20577"/>
          <ac:spMkLst>
            <pc:docMk/>
            <pc:sldMk cId="3614442111" sldId="743"/>
            <ac:spMk id="3" creationId="{91C30A76-ED22-4447-971B-0EF6A9713B96}"/>
          </ac:spMkLst>
        </pc:spChg>
      </pc:sldChg>
      <pc:sldChg chg="modSp">
        <pc:chgData name="Emily Less" userId="S::eless@tpchd.org::4b0ded38-b711-479b-999e-284d2455d695" providerId="AD" clId="Web-{0DA64B23-14E0-39EE-79FB-9C782E6F22D6}" dt="2020-03-05T23:07:47.119" v="7" actId="20577"/>
        <pc:sldMkLst>
          <pc:docMk/>
          <pc:sldMk cId="843510266" sldId="746"/>
        </pc:sldMkLst>
        <pc:spChg chg="mod">
          <ac:chgData name="Emily Less" userId="S::eless@tpchd.org::4b0ded38-b711-479b-999e-284d2455d695" providerId="AD" clId="Web-{0DA64B23-14E0-39EE-79FB-9C782E6F22D6}" dt="2020-03-05T23:07:47.119" v="7" actId="20577"/>
          <ac:spMkLst>
            <pc:docMk/>
            <pc:sldMk cId="843510266" sldId="746"/>
            <ac:spMk id="3" creationId="{591BE154-08D7-419C-B808-CDDE684BAC30}"/>
          </ac:spMkLst>
        </pc:spChg>
      </pc:sldChg>
    </pc:docChg>
  </pc:docChgLst>
  <pc:docChgLst>
    <pc:chgData name="Anne Dillon" userId="S::adillon@tpchd.org::f03bc485-0b2c-469c-86ea-cb31cfdf687b" providerId="AD" clId="Web-{6EA1189D-ABC8-257E-C29B-56362D378310}"/>
    <pc:docChg chg="modSld">
      <pc:chgData name="Anne Dillon" userId="S::adillon@tpchd.org::f03bc485-0b2c-469c-86ea-cb31cfdf687b" providerId="AD" clId="Web-{6EA1189D-ABC8-257E-C29B-56362D378310}" dt="2020-03-05T22:43:17.657" v="86" actId="14100"/>
      <pc:docMkLst>
        <pc:docMk/>
      </pc:docMkLst>
      <pc:sldChg chg="addCm">
        <pc:chgData name="Anne Dillon" userId="S::adillon@tpchd.org::f03bc485-0b2c-469c-86ea-cb31cfdf687b" providerId="AD" clId="Web-{6EA1189D-ABC8-257E-C29B-56362D378310}" dt="2020-03-05T22:29:56.444" v="47"/>
        <pc:sldMkLst>
          <pc:docMk/>
          <pc:sldMk cId="0" sldId="686"/>
        </pc:sldMkLst>
      </pc:sldChg>
      <pc:sldChg chg="modSp">
        <pc:chgData name="Anne Dillon" userId="S::adillon@tpchd.org::f03bc485-0b2c-469c-86ea-cb31cfdf687b" providerId="AD" clId="Web-{6EA1189D-ABC8-257E-C29B-56362D378310}" dt="2020-03-05T22:40:58.330" v="72" actId="20577"/>
        <pc:sldMkLst>
          <pc:docMk/>
          <pc:sldMk cId="3274268940" sldId="697"/>
        </pc:sldMkLst>
        <pc:spChg chg="mod">
          <ac:chgData name="Anne Dillon" userId="S::adillon@tpchd.org::f03bc485-0b2c-469c-86ea-cb31cfdf687b" providerId="AD" clId="Web-{6EA1189D-ABC8-257E-C29B-56362D378310}" dt="2020-03-05T22:40:58.330" v="72" actId="20577"/>
          <ac:spMkLst>
            <pc:docMk/>
            <pc:sldMk cId="3274268940" sldId="697"/>
            <ac:spMk id="3" creationId="{5E1CB25F-1084-4FE6-B1E8-633E5FC86C7C}"/>
          </ac:spMkLst>
        </pc:spChg>
      </pc:sldChg>
      <pc:sldChg chg="addCm">
        <pc:chgData name="Anne Dillon" userId="S::adillon@tpchd.org::f03bc485-0b2c-469c-86ea-cb31cfdf687b" providerId="AD" clId="Web-{6EA1189D-ABC8-257E-C29B-56362D378310}" dt="2020-03-05T22:41:22.768" v="73"/>
        <pc:sldMkLst>
          <pc:docMk/>
          <pc:sldMk cId="3715761065" sldId="712"/>
        </pc:sldMkLst>
      </pc:sldChg>
      <pc:sldChg chg="modSp">
        <pc:chgData name="Anne Dillon" userId="S::adillon@tpchd.org::f03bc485-0b2c-469c-86ea-cb31cfdf687b" providerId="AD" clId="Web-{6EA1189D-ABC8-257E-C29B-56362D378310}" dt="2020-03-05T22:25:17.196" v="9" actId="20577"/>
        <pc:sldMkLst>
          <pc:docMk/>
          <pc:sldMk cId="2640323183" sldId="724"/>
        </pc:sldMkLst>
        <pc:spChg chg="mod">
          <ac:chgData name="Anne Dillon" userId="S::adillon@tpchd.org::f03bc485-0b2c-469c-86ea-cb31cfdf687b" providerId="AD" clId="Web-{6EA1189D-ABC8-257E-C29B-56362D378310}" dt="2020-03-05T22:25:17.196" v="9" actId="20577"/>
          <ac:spMkLst>
            <pc:docMk/>
            <pc:sldMk cId="2640323183" sldId="724"/>
            <ac:spMk id="3" creationId="{BC2F4C76-970E-4425-941E-E1A51E9F38D9}"/>
          </ac:spMkLst>
        </pc:spChg>
      </pc:sldChg>
      <pc:sldChg chg="modSp">
        <pc:chgData name="Anne Dillon" userId="S::adillon@tpchd.org::f03bc485-0b2c-469c-86ea-cb31cfdf687b" providerId="AD" clId="Web-{6EA1189D-ABC8-257E-C29B-56362D378310}" dt="2020-03-05T22:40:27.612" v="70" actId="20577"/>
        <pc:sldMkLst>
          <pc:docMk/>
          <pc:sldMk cId="646829644" sldId="745"/>
        </pc:sldMkLst>
        <pc:spChg chg="mod">
          <ac:chgData name="Anne Dillon" userId="S::adillon@tpchd.org::f03bc485-0b2c-469c-86ea-cb31cfdf687b" providerId="AD" clId="Web-{6EA1189D-ABC8-257E-C29B-56362D378310}" dt="2020-03-05T22:40:27.612" v="70" actId="20577"/>
          <ac:spMkLst>
            <pc:docMk/>
            <pc:sldMk cId="646829644" sldId="745"/>
            <ac:spMk id="4" creationId="{E1520882-CD6A-4F92-B415-41A143FFE86E}"/>
          </ac:spMkLst>
        </pc:spChg>
      </pc:sldChg>
      <pc:sldChg chg="modSp">
        <pc:chgData name="Anne Dillon" userId="S::adillon@tpchd.org::f03bc485-0b2c-469c-86ea-cb31cfdf687b" providerId="AD" clId="Web-{6EA1189D-ABC8-257E-C29B-56362D378310}" dt="2020-03-05T22:38:27.378" v="55" actId="20577"/>
        <pc:sldMkLst>
          <pc:docMk/>
          <pc:sldMk cId="2830013867" sldId="752"/>
        </pc:sldMkLst>
        <pc:spChg chg="mod">
          <ac:chgData name="Anne Dillon" userId="S::adillon@tpchd.org::f03bc485-0b2c-469c-86ea-cb31cfdf687b" providerId="AD" clId="Web-{6EA1189D-ABC8-257E-C29B-56362D378310}" dt="2020-03-05T22:38:27.378" v="55" actId="20577"/>
          <ac:spMkLst>
            <pc:docMk/>
            <pc:sldMk cId="2830013867" sldId="752"/>
            <ac:spMk id="3" creationId="{26C308D3-6B01-41D9-8162-C91055B0E57D}"/>
          </ac:spMkLst>
        </pc:spChg>
      </pc:sldChg>
      <pc:sldChg chg="modSp">
        <pc:chgData name="Anne Dillon" userId="S::adillon@tpchd.org::f03bc485-0b2c-469c-86ea-cb31cfdf687b" providerId="AD" clId="Web-{6EA1189D-ABC8-257E-C29B-56362D378310}" dt="2020-03-05T22:24:45.384" v="5" actId="20577"/>
        <pc:sldMkLst>
          <pc:docMk/>
          <pc:sldMk cId="581609034" sldId="753"/>
        </pc:sldMkLst>
        <pc:spChg chg="mod">
          <ac:chgData name="Anne Dillon" userId="S::adillon@tpchd.org::f03bc485-0b2c-469c-86ea-cb31cfdf687b" providerId="AD" clId="Web-{6EA1189D-ABC8-257E-C29B-56362D378310}" dt="2020-03-05T22:24:45.384" v="5" actId="20577"/>
          <ac:spMkLst>
            <pc:docMk/>
            <pc:sldMk cId="581609034" sldId="753"/>
            <ac:spMk id="3" creationId="{D5ABEDCD-C56A-4935-8855-8CAB49D67B79}"/>
          </ac:spMkLst>
        </pc:spChg>
      </pc:sldChg>
      <pc:sldChg chg="modSp addCm">
        <pc:chgData name="Anne Dillon" userId="S::adillon@tpchd.org::f03bc485-0b2c-469c-86ea-cb31cfdf687b" providerId="AD" clId="Web-{6EA1189D-ABC8-257E-C29B-56362D378310}" dt="2020-03-05T22:37:44.316" v="50" actId="20577"/>
        <pc:sldMkLst>
          <pc:docMk/>
          <pc:sldMk cId="930775798" sldId="758"/>
        </pc:sldMkLst>
        <pc:spChg chg="mod">
          <ac:chgData name="Anne Dillon" userId="S::adillon@tpchd.org::f03bc485-0b2c-469c-86ea-cb31cfdf687b" providerId="AD" clId="Web-{6EA1189D-ABC8-257E-C29B-56362D378310}" dt="2020-03-05T22:25:45.508" v="11" actId="20577"/>
          <ac:spMkLst>
            <pc:docMk/>
            <pc:sldMk cId="930775798" sldId="758"/>
            <ac:spMk id="2" creationId="{39DC1854-24A8-481A-9C4A-3ADE13E0A706}"/>
          </ac:spMkLst>
        </pc:spChg>
        <pc:spChg chg="mod">
          <ac:chgData name="Anne Dillon" userId="S::adillon@tpchd.org::f03bc485-0b2c-469c-86ea-cb31cfdf687b" providerId="AD" clId="Web-{6EA1189D-ABC8-257E-C29B-56362D378310}" dt="2020-03-05T22:37:44.316" v="50" actId="20577"/>
          <ac:spMkLst>
            <pc:docMk/>
            <pc:sldMk cId="930775798" sldId="758"/>
            <ac:spMk id="3" creationId="{6C77C5E5-AAC4-4DA7-B1D5-FB6AA3111EFF}"/>
          </ac:spMkLst>
        </pc:spChg>
      </pc:sldChg>
      <pc:sldChg chg="modSp">
        <pc:chgData name="Anne Dillon" userId="S::adillon@tpchd.org::f03bc485-0b2c-469c-86ea-cb31cfdf687b" providerId="AD" clId="Web-{6EA1189D-ABC8-257E-C29B-56362D378310}" dt="2020-03-05T22:29:05.741" v="46" actId="20577"/>
        <pc:sldMkLst>
          <pc:docMk/>
          <pc:sldMk cId="531813726" sldId="759"/>
        </pc:sldMkLst>
        <pc:spChg chg="mod">
          <ac:chgData name="Anne Dillon" userId="S::adillon@tpchd.org::f03bc485-0b2c-469c-86ea-cb31cfdf687b" providerId="AD" clId="Web-{6EA1189D-ABC8-257E-C29B-56362D378310}" dt="2020-03-05T22:29:05.741" v="46" actId="20577"/>
          <ac:spMkLst>
            <pc:docMk/>
            <pc:sldMk cId="531813726" sldId="759"/>
            <ac:spMk id="3" creationId="{5ADB7C72-1655-4168-BAF4-B97E96DB189A}"/>
          </ac:spMkLst>
        </pc:spChg>
      </pc:sldChg>
      <pc:sldChg chg="modSp">
        <pc:chgData name="Anne Dillon" userId="S::adillon@tpchd.org::f03bc485-0b2c-469c-86ea-cb31cfdf687b" providerId="AD" clId="Web-{6EA1189D-ABC8-257E-C29B-56362D378310}" dt="2020-03-05T22:43:17.657" v="86" actId="14100"/>
        <pc:sldMkLst>
          <pc:docMk/>
          <pc:sldMk cId="1817168613" sldId="761"/>
        </pc:sldMkLst>
        <pc:spChg chg="mod">
          <ac:chgData name="Anne Dillon" userId="S::adillon@tpchd.org::f03bc485-0b2c-469c-86ea-cb31cfdf687b" providerId="AD" clId="Web-{6EA1189D-ABC8-257E-C29B-56362D378310}" dt="2020-03-05T22:27:32.304" v="22" actId="20577"/>
          <ac:spMkLst>
            <pc:docMk/>
            <pc:sldMk cId="1817168613" sldId="761"/>
            <ac:spMk id="2" creationId="{3C049556-CE56-45C6-8A2A-653413D6FD4C}"/>
          </ac:spMkLst>
        </pc:spChg>
        <pc:spChg chg="mod">
          <ac:chgData name="Anne Dillon" userId="S::adillon@tpchd.org::f03bc485-0b2c-469c-86ea-cb31cfdf687b" providerId="AD" clId="Web-{6EA1189D-ABC8-257E-C29B-56362D378310}" dt="2020-03-05T22:43:17.657" v="86" actId="14100"/>
          <ac:spMkLst>
            <pc:docMk/>
            <pc:sldMk cId="1817168613" sldId="761"/>
            <ac:spMk id="3" creationId="{CF584C15-6425-4891-B0E2-C2C9AA9D206B}"/>
          </ac:spMkLst>
        </pc:spChg>
      </pc:sldChg>
      <pc:sldChg chg="addSp delSp modSp">
        <pc:chgData name="Anne Dillon" userId="S::adillon@tpchd.org::f03bc485-0b2c-469c-86ea-cb31cfdf687b" providerId="AD" clId="Web-{6EA1189D-ABC8-257E-C29B-56362D378310}" dt="2020-03-05T22:42:42.830" v="78" actId="20577"/>
        <pc:sldMkLst>
          <pc:docMk/>
          <pc:sldMk cId="4270683072" sldId="762"/>
        </pc:sldMkLst>
        <pc:spChg chg="add del mod">
          <ac:chgData name="Anne Dillon" userId="S::adillon@tpchd.org::f03bc485-0b2c-469c-86ea-cb31cfdf687b" providerId="AD" clId="Web-{6EA1189D-ABC8-257E-C29B-56362D378310}" dt="2020-03-05T22:42:42.830" v="78" actId="20577"/>
          <ac:spMkLst>
            <pc:docMk/>
            <pc:sldMk cId="4270683072" sldId="762"/>
            <ac:spMk id="3" creationId="{D5ABEDCD-C56A-4935-8855-8CAB49D67B79}"/>
          </ac:spMkLst>
        </pc:spChg>
        <pc:spChg chg="add del mod">
          <ac:chgData name="Anne Dillon" userId="S::adillon@tpchd.org::f03bc485-0b2c-469c-86ea-cb31cfdf687b" providerId="AD" clId="Web-{6EA1189D-ABC8-257E-C29B-56362D378310}" dt="2020-03-05T22:42:21.595" v="75"/>
          <ac:spMkLst>
            <pc:docMk/>
            <pc:sldMk cId="4270683072" sldId="762"/>
            <ac:spMk id="5" creationId="{C32BE72C-D6BE-4F85-B180-DF1B9A5EE3C6}"/>
          </ac:spMkLst>
        </pc:spChg>
      </pc:sldChg>
    </pc:docChg>
  </pc:docChgLst>
  <pc:docChgLst>
    <pc:chgData name="Lori Karnes" userId="S::lkarnes@tpchd.org::9c39dce7-54e6-4d8b-b703-eba80fb7ec4c" providerId="AD" clId="Web-{46CFAF81-2454-4AC9-A987-66F84821F812}"/>
    <pc:docChg chg="modSld">
      <pc:chgData name="Lori Karnes" userId="S::lkarnes@tpchd.org::9c39dce7-54e6-4d8b-b703-eba80fb7ec4c" providerId="AD" clId="Web-{46CFAF81-2454-4AC9-A987-66F84821F812}" dt="2020-03-05T22:20:08.682" v="3" actId="20577"/>
      <pc:docMkLst>
        <pc:docMk/>
      </pc:docMkLst>
      <pc:sldChg chg="modSp">
        <pc:chgData name="Lori Karnes" userId="S::lkarnes@tpchd.org::9c39dce7-54e6-4d8b-b703-eba80fb7ec4c" providerId="AD" clId="Web-{46CFAF81-2454-4AC9-A987-66F84821F812}" dt="2020-03-05T22:20:08.682" v="3" actId="20577"/>
        <pc:sldMkLst>
          <pc:docMk/>
          <pc:sldMk cId="581609034" sldId="753"/>
        </pc:sldMkLst>
        <pc:spChg chg="mod">
          <ac:chgData name="Lori Karnes" userId="S::lkarnes@tpchd.org::9c39dce7-54e6-4d8b-b703-eba80fb7ec4c" providerId="AD" clId="Web-{46CFAF81-2454-4AC9-A987-66F84821F812}" dt="2020-03-05T22:20:08.682" v="3" actId="20577"/>
          <ac:spMkLst>
            <pc:docMk/>
            <pc:sldMk cId="581609034" sldId="753"/>
            <ac:spMk id="3" creationId="{D5ABEDCD-C56A-4935-8855-8CAB49D67B79}"/>
          </ac:spMkLst>
        </pc:spChg>
      </pc:sldChg>
    </pc:docChg>
  </pc:docChgLst>
  <pc:docChgLst>
    <pc:chgData name="Lori Karnes" userId="S::lkarnes@tpchd.org::9c39dce7-54e6-4d8b-b703-eba80fb7ec4c" providerId="AD" clId="Web-{79BF83A3-06E2-4AF4-9D04-D5CA1162F242}"/>
    <pc:docChg chg="delSld modSld">
      <pc:chgData name="Lori Karnes" userId="S::lkarnes@tpchd.org::9c39dce7-54e6-4d8b-b703-eba80fb7ec4c" providerId="AD" clId="Web-{79BF83A3-06E2-4AF4-9D04-D5CA1162F242}" dt="2020-03-05T21:46:00.778" v="5"/>
      <pc:docMkLst>
        <pc:docMk/>
      </pc:docMkLst>
      <pc:sldChg chg="modNotes">
        <pc:chgData name="Lori Karnes" userId="S::lkarnes@tpchd.org::9c39dce7-54e6-4d8b-b703-eba80fb7ec4c" providerId="AD" clId="Web-{79BF83A3-06E2-4AF4-9D04-D5CA1162F242}" dt="2020-03-05T21:44:16.935" v="4"/>
        <pc:sldMkLst>
          <pc:docMk/>
          <pc:sldMk cId="3274268940" sldId="697"/>
        </pc:sldMkLst>
      </pc:sldChg>
      <pc:sldChg chg="del">
        <pc:chgData name="Lori Karnes" userId="S::lkarnes@tpchd.org::9c39dce7-54e6-4d8b-b703-eba80fb7ec4c" providerId="AD" clId="Web-{79BF83A3-06E2-4AF4-9D04-D5CA1162F242}" dt="2020-03-05T21:46:00.778" v="5"/>
        <pc:sldMkLst>
          <pc:docMk/>
          <pc:sldMk cId="484471918" sldId="750"/>
        </pc:sldMkLst>
      </pc:sldChg>
    </pc:docChg>
  </pc:docChgLst>
  <pc:docChgLst>
    <pc:chgData name="Emily Less" userId="4b0ded38-b711-479b-999e-284d2455d695" providerId="ADAL" clId="{2B014DA0-CA3A-4267-AEC9-A729D58C9D3E}"/>
    <pc:docChg chg="undo redo custSel addSld delSld modSld sldOrd">
      <pc:chgData name="Emily Less" userId="4b0ded38-b711-479b-999e-284d2455d695" providerId="ADAL" clId="{2B014DA0-CA3A-4267-AEC9-A729D58C9D3E}" dt="2020-03-05T23:10:25.791" v="9195" actId="207"/>
      <pc:docMkLst>
        <pc:docMk/>
      </pc:docMkLst>
      <pc:sldChg chg="modSp del">
        <pc:chgData name="Emily Less" userId="4b0ded38-b711-479b-999e-284d2455d695" providerId="ADAL" clId="{2B014DA0-CA3A-4267-AEC9-A729D58C9D3E}" dt="2020-03-04T21:58:27.391" v="273" actId="2696"/>
        <pc:sldMkLst>
          <pc:docMk/>
          <pc:sldMk cId="3312599116" sldId="257"/>
        </pc:sldMkLst>
        <pc:spChg chg="mod">
          <ac:chgData name="Emily Less" userId="4b0ded38-b711-479b-999e-284d2455d695" providerId="ADAL" clId="{2B014DA0-CA3A-4267-AEC9-A729D58C9D3E}" dt="2020-03-04T21:04:01.322" v="270" actId="20577"/>
          <ac:spMkLst>
            <pc:docMk/>
            <pc:sldMk cId="3312599116" sldId="257"/>
            <ac:spMk id="3" creationId="{00000000-0000-0000-0000-000000000000}"/>
          </ac:spMkLst>
        </pc:spChg>
      </pc:sldChg>
      <pc:sldChg chg="del">
        <pc:chgData name="Emily Less" userId="4b0ded38-b711-479b-999e-284d2455d695" providerId="ADAL" clId="{2B014DA0-CA3A-4267-AEC9-A729D58C9D3E}" dt="2020-03-04T21:59:18.045" v="276" actId="2696"/>
        <pc:sldMkLst>
          <pc:docMk/>
          <pc:sldMk cId="3550666344" sldId="258"/>
        </pc:sldMkLst>
      </pc:sldChg>
      <pc:sldChg chg="del">
        <pc:chgData name="Emily Less" userId="4b0ded38-b711-479b-999e-284d2455d695" providerId="ADAL" clId="{2B014DA0-CA3A-4267-AEC9-A729D58C9D3E}" dt="2020-03-04T21:59:13.215" v="275" actId="2696"/>
        <pc:sldMkLst>
          <pc:docMk/>
          <pc:sldMk cId="612145139" sldId="269"/>
        </pc:sldMkLst>
      </pc:sldChg>
      <pc:sldChg chg="del">
        <pc:chgData name="Emily Less" userId="4b0ded38-b711-479b-999e-284d2455d695" providerId="ADAL" clId="{2B014DA0-CA3A-4267-AEC9-A729D58C9D3E}" dt="2020-03-04T21:59:09.930" v="274" actId="2696"/>
        <pc:sldMkLst>
          <pc:docMk/>
          <pc:sldMk cId="2262774788" sldId="270"/>
        </pc:sldMkLst>
      </pc:sldChg>
      <pc:sldChg chg="del">
        <pc:chgData name="Emily Less" userId="4b0ded38-b711-479b-999e-284d2455d695" providerId="ADAL" clId="{2B014DA0-CA3A-4267-AEC9-A729D58C9D3E}" dt="2020-03-04T21:58:27.391" v="273" actId="2696"/>
        <pc:sldMkLst>
          <pc:docMk/>
          <pc:sldMk cId="3096794979" sldId="271"/>
        </pc:sldMkLst>
      </pc:sldChg>
      <pc:sldChg chg="del">
        <pc:chgData name="Emily Less" userId="4b0ded38-b711-479b-999e-284d2455d695" providerId="ADAL" clId="{2B014DA0-CA3A-4267-AEC9-A729D58C9D3E}" dt="2020-03-04T21:59:20.945" v="277" actId="2696"/>
        <pc:sldMkLst>
          <pc:docMk/>
          <pc:sldMk cId="1247896005" sldId="273"/>
        </pc:sldMkLst>
      </pc:sldChg>
      <pc:sldChg chg="del">
        <pc:chgData name="Emily Less" userId="4b0ded38-b711-479b-999e-284d2455d695" providerId="ADAL" clId="{2B014DA0-CA3A-4267-AEC9-A729D58C9D3E}" dt="2020-03-04T21:59:26.158" v="278" actId="2696"/>
        <pc:sldMkLst>
          <pc:docMk/>
          <pc:sldMk cId="1550784151" sldId="274"/>
        </pc:sldMkLst>
      </pc:sldChg>
      <pc:sldChg chg="del modTransition">
        <pc:chgData name="Emily Less" userId="4b0ded38-b711-479b-999e-284d2455d695" providerId="ADAL" clId="{2B014DA0-CA3A-4267-AEC9-A729D58C9D3E}" dt="2020-03-04T22:59:46.626" v="286" actId="2696"/>
        <pc:sldMkLst>
          <pc:docMk/>
          <pc:sldMk cId="2685850837" sldId="275"/>
        </pc:sldMkLst>
      </pc:sldChg>
      <pc:sldChg chg="modSp modNotesTx">
        <pc:chgData name="Emily Less" userId="4b0ded38-b711-479b-999e-284d2455d695" providerId="ADAL" clId="{2B014DA0-CA3A-4267-AEC9-A729D58C9D3E}" dt="2020-03-05T20:19:42.203" v="8511" actId="20577"/>
        <pc:sldMkLst>
          <pc:docMk/>
          <pc:sldMk cId="2504407348" sldId="281"/>
        </pc:sldMkLst>
        <pc:spChg chg="mod">
          <ac:chgData name="Emily Less" userId="4b0ded38-b711-479b-999e-284d2455d695" providerId="ADAL" clId="{2B014DA0-CA3A-4267-AEC9-A729D58C9D3E}" dt="2020-03-04T21:02:45.389" v="173" actId="20577"/>
          <ac:spMkLst>
            <pc:docMk/>
            <pc:sldMk cId="2504407348" sldId="281"/>
            <ac:spMk id="3" creationId="{00000000-0000-0000-0000-000000000000}"/>
          </ac:spMkLst>
        </pc:spChg>
      </pc:sldChg>
      <pc:sldChg chg="modSp modNotesTx">
        <pc:chgData name="Emily Less" userId="4b0ded38-b711-479b-999e-284d2455d695" providerId="ADAL" clId="{2B014DA0-CA3A-4267-AEC9-A729D58C9D3E}" dt="2020-03-05T20:09:56.606" v="7211"/>
        <pc:sldMkLst>
          <pc:docMk/>
          <pc:sldMk cId="0" sldId="686"/>
        </pc:sldMkLst>
        <pc:spChg chg="mod">
          <ac:chgData name="Emily Less" userId="4b0ded38-b711-479b-999e-284d2455d695" providerId="ADAL" clId="{2B014DA0-CA3A-4267-AEC9-A729D58C9D3E}" dt="2020-03-05T20:09:56.606" v="7211"/>
          <ac:spMkLst>
            <pc:docMk/>
            <pc:sldMk cId="0" sldId="686"/>
            <ac:spMk id="3" creationId="{8B707878-A291-46BB-94FA-0A973CFCF8CE}"/>
          </ac:spMkLst>
        </pc:spChg>
      </pc:sldChg>
      <pc:sldChg chg="modSp">
        <pc:chgData name="Emily Less" userId="4b0ded38-b711-479b-999e-284d2455d695" providerId="ADAL" clId="{2B014DA0-CA3A-4267-AEC9-A729D58C9D3E}" dt="2020-03-04T23:01:15.130" v="367" actId="20577"/>
        <pc:sldMkLst>
          <pc:docMk/>
          <pc:sldMk cId="3274268940" sldId="697"/>
        </pc:sldMkLst>
        <pc:spChg chg="mod">
          <ac:chgData name="Emily Less" userId="4b0ded38-b711-479b-999e-284d2455d695" providerId="ADAL" clId="{2B014DA0-CA3A-4267-AEC9-A729D58C9D3E}" dt="2020-03-04T23:01:15.130" v="367" actId="20577"/>
          <ac:spMkLst>
            <pc:docMk/>
            <pc:sldMk cId="3274268940" sldId="697"/>
            <ac:spMk id="3" creationId="{5E1CB25F-1084-4FE6-B1E8-633E5FC86C7C}"/>
          </ac:spMkLst>
        </pc:spChg>
      </pc:sldChg>
      <pc:sldChg chg="modSp">
        <pc:chgData name="Emily Less" userId="4b0ded38-b711-479b-999e-284d2455d695" providerId="ADAL" clId="{2B014DA0-CA3A-4267-AEC9-A729D58C9D3E}" dt="2020-03-04T23:03:36.433" v="436" actId="20577"/>
        <pc:sldMkLst>
          <pc:docMk/>
          <pc:sldMk cId="3715761065" sldId="712"/>
        </pc:sldMkLst>
        <pc:spChg chg="mod">
          <ac:chgData name="Emily Less" userId="4b0ded38-b711-479b-999e-284d2455d695" providerId="ADAL" clId="{2B014DA0-CA3A-4267-AEC9-A729D58C9D3E}" dt="2020-03-04T23:03:36.433" v="436" actId="20577"/>
          <ac:spMkLst>
            <pc:docMk/>
            <pc:sldMk cId="3715761065" sldId="712"/>
            <ac:spMk id="2" creationId="{A66C2E26-CEB3-40FD-B351-CB21132EEB24}"/>
          </ac:spMkLst>
        </pc:spChg>
      </pc:sldChg>
      <pc:sldChg chg="del">
        <pc:chgData name="Emily Less" userId="4b0ded38-b711-479b-999e-284d2455d695" providerId="ADAL" clId="{2B014DA0-CA3A-4267-AEC9-A729D58C9D3E}" dt="2020-03-04T22:00:27.926" v="279" actId="2696"/>
        <pc:sldMkLst>
          <pc:docMk/>
          <pc:sldMk cId="3754662003" sldId="713"/>
        </pc:sldMkLst>
      </pc:sldChg>
      <pc:sldChg chg="add del ord modTransition">
        <pc:chgData name="Emily Less" userId="4b0ded38-b711-479b-999e-284d2455d695" providerId="ADAL" clId="{2B014DA0-CA3A-4267-AEC9-A729D58C9D3E}" dt="2020-03-05T19:44:53.719" v="4176" actId="2696"/>
        <pc:sldMkLst>
          <pc:docMk/>
          <pc:sldMk cId="1449255079" sldId="714"/>
        </pc:sldMkLst>
      </pc:sldChg>
      <pc:sldChg chg="ord">
        <pc:chgData name="Emily Less" userId="4b0ded38-b711-479b-999e-284d2455d695" providerId="ADAL" clId="{2B014DA0-CA3A-4267-AEC9-A729D58C9D3E}" dt="2020-03-04T23:34:28.983" v="464"/>
        <pc:sldMkLst>
          <pc:docMk/>
          <pc:sldMk cId="2434427429" sldId="720"/>
        </pc:sldMkLst>
      </pc:sldChg>
      <pc:sldChg chg="modSp modNotesTx">
        <pc:chgData name="Emily Less" userId="4b0ded38-b711-479b-999e-284d2455d695" providerId="ADAL" clId="{2B014DA0-CA3A-4267-AEC9-A729D58C9D3E}" dt="2020-03-05T20:07:01.360" v="6658" actId="20577"/>
        <pc:sldMkLst>
          <pc:docMk/>
          <pc:sldMk cId="2640323183" sldId="724"/>
        </pc:sldMkLst>
        <pc:spChg chg="mod">
          <ac:chgData name="Emily Less" userId="4b0ded38-b711-479b-999e-284d2455d695" providerId="ADAL" clId="{2B014DA0-CA3A-4267-AEC9-A729D58C9D3E}" dt="2020-03-05T20:06:27.037" v="6583" actId="1076"/>
          <ac:spMkLst>
            <pc:docMk/>
            <pc:sldMk cId="2640323183" sldId="724"/>
            <ac:spMk id="2" creationId="{C1C390C5-BCA6-4682-B3B5-0A4D726E2518}"/>
          </ac:spMkLst>
        </pc:spChg>
        <pc:spChg chg="mod">
          <ac:chgData name="Emily Less" userId="4b0ded38-b711-479b-999e-284d2455d695" providerId="ADAL" clId="{2B014DA0-CA3A-4267-AEC9-A729D58C9D3E}" dt="2020-03-05T20:07:01.360" v="6658" actId="20577"/>
          <ac:spMkLst>
            <pc:docMk/>
            <pc:sldMk cId="2640323183" sldId="724"/>
            <ac:spMk id="3" creationId="{BC2F4C76-970E-4425-941E-E1A51E9F38D9}"/>
          </ac:spMkLst>
        </pc:spChg>
      </pc:sldChg>
      <pc:sldChg chg="del">
        <pc:chgData name="Emily Less" userId="4b0ded38-b711-479b-999e-284d2455d695" providerId="ADAL" clId="{2B014DA0-CA3A-4267-AEC9-A729D58C9D3E}" dt="2020-03-04T22:00:41.492" v="280" actId="2696"/>
        <pc:sldMkLst>
          <pc:docMk/>
          <pc:sldMk cId="2408603831" sldId="737"/>
        </pc:sldMkLst>
      </pc:sldChg>
      <pc:sldChg chg="add del">
        <pc:chgData name="Emily Less" userId="4b0ded38-b711-479b-999e-284d2455d695" providerId="ADAL" clId="{2B014DA0-CA3A-4267-AEC9-A729D58C9D3E}" dt="2020-03-04T21:57:33.068" v="272" actId="2696"/>
        <pc:sldMkLst>
          <pc:docMk/>
          <pc:sldMk cId="3123482963" sldId="740"/>
        </pc:sldMkLst>
      </pc:sldChg>
      <pc:sldChg chg="modSp add">
        <pc:chgData name="Emily Less" userId="4b0ded38-b711-479b-999e-284d2455d695" providerId="ADAL" clId="{2B014DA0-CA3A-4267-AEC9-A729D58C9D3E}" dt="2020-03-05T20:23:56.052" v="8760" actId="20577"/>
        <pc:sldMkLst>
          <pc:docMk/>
          <pc:sldMk cId="405505382" sldId="741"/>
        </pc:sldMkLst>
        <pc:spChg chg="mod">
          <ac:chgData name="Emily Less" userId="4b0ded38-b711-479b-999e-284d2455d695" providerId="ADAL" clId="{2B014DA0-CA3A-4267-AEC9-A729D58C9D3E}" dt="2020-03-05T20:23:56.052" v="8760" actId="20577"/>
          <ac:spMkLst>
            <pc:docMk/>
            <pc:sldMk cId="405505382" sldId="741"/>
            <ac:spMk id="3" creationId="{00000000-0000-0000-0000-000000000000}"/>
          </ac:spMkLst>
        </pc:spChg>
      </pc:sldChg>
      <pc:sldChg chg="modSp add modTransition">
        <pc:chgData name="Emily Less" userId="4b0ded38-b711-479b-999e-284d2455d695" providerId="ADAL" clId="{2B014DA0-CA3A-4267-AEC9-A729D58C9D3E}" dt="2020-03-05T20:21:01.714" v="8694"/>
        <pc:sldMkLst>
          <pc:docMk/>
          <pc:sldMk cId="2176166135" sldId="742"/>
        </pc:sldMkLst>
        <pc:spChg chg="mod">
          <ac:chgData name="Emily Less" userId="4b0ded38-b711-479b-999e-284d2455d695" providerId="ADAL" clId="{2B014DA0-CA3A-4267-AEC9-A729D58C9D3E}" dt="2020-03-05T20:20:24.904" v="8615" actId="20577"/>
          <ac:spMkLst>
            <pc:docMk/>
            <pc:sldMk cId="2176166135" sldId="742"/>
            <ac:spMk id="2" creationId="{7395116A-CFFA-4A34-B73B-B983BAD5AC6B}"/>
          </ac:spMkLst>
        </pc:spChg>
        <pc:spChg chg="mod">
          <ac:chgData name="Emily Less" userId="4b0ded38-b711-479b-999e-284d2455d695" providerId="ADAL" clId="{2B014DA0-CA3A-4267-AEC9-A729D58C9D3E}" dt="2020-03-05T20:20:53.263" v="8693" actId="20577"/>
          <ac:spMkLst>
            <pc:docMk/>
            <pc:sldMk cId="2176166135" sldId="742"/>
            <ac:spMk id="3" creationId="{860C7B62-A85F-4991-8265-C71DB99BA707}"/>
          </ac:spMkLst>
        </pc:spChg>
      </pc:sldChg>
      <pc:sldChg chg="modSp add">
        <pc:chgData name="Emily Less" userId="4b0ded38-b711-479b-999e-284d2455d695" providerId="ADAL" clId="{2B014DA0-CA3A-4267-AEC9-A729D58C9D3E}" dt="2020-03-05T20:21:16.579" v="8696" actId="207"/>
        <pc:sldMkLst>
          <pc:docMk/>
          <pc:sldMk cId="3614442111" sldId="743"/>
        </pc:sldMkLst>
        <pc:spChg chg="mod">
          <ac:chgData name="Emily Less" userId="4b0ded38-b711-479b-999e-284d2455d695" providerId="ADAL" clId="{2B014DA0-CA3A-4267-AEC9-A729D58C9D3E}" dt="2020-03-05T20:21:16.579" v="8696" actId="207"/>
          <ac:spMkLst>
            <pc:docMk/>
            <pc:sldMk cId="3614442111" sldId="743"/>
            <ac:spMk id="3" creationId="{91C30A76-ED22-4447-971B-0EF6A9713B96}"/>
          </ac:spMkLst>
        </pc:spChg>
      </pc:sldChg>
      <pc:sldChg chg="add">
        <pc:chgData name="Emily Less" userId="4b0ded38-b711-479b-999e-284d2455d695" providerId="ADAL" clId="{2B014DA0-CA3A-4267-AEC9-A729D58C9D3E}" dt="2020-03-04T21:57:30.174" v="271"/>
        <pc:sldMkLst>
          <pc:docMk/>
          <pc:sldMk cId="295458270" sldId="744"/>
        </pc:sldMkLst>
      </pc:sldChg>
      <pc:sldChg chg="add">
        <pc:chgData name="Emily Less" userId="4b0ded38-b711-479b-999e-284d2455d695" providerId="ADAL" clId="{2B014DA0-CA3A-4267-AEC9-A729D58C9D3E}" dt="2020-03-04T21:57:30.174" v="271"/>
        <pc:sldMkLst>
          <pc:docMk/>
          <pc:sldMk cId="646829644" sldId="745"/>
        </pc:sldMkLst>
      </pc:sldChg>
      <pc:sldChg chg="modSp add">
        <pc:chgData name="Emily Less" userId="4b0ded38-b711-479b-999e-284d2455d695" providerId="ADAL" clId="{2B014DA0-CA3A-4267-AEC9-A729D58C9D3E}" dt="2020-03-05T23:10:25.791" v="9195" actId="207"/>
        <pc:sldMkLst>
          <pc:docMk/>
          <pc:sldMk cId="843510266" sldId="746"/>
        </pc:sldMkLst>
        <pc:spChg chg="mod">
          <ac:chgData name="Emily Less" userId="4b0ded38-b711-479b-999e-284d2455d695" providerId="ADAL" clId="{2B014DA0-CA3A-4267-AEC9-A729D58C9D3E}" dt="2020-03-05T23:10:25.791" v="9195" actId="207"/>
          <ac:spMkLst>
            <pc:docMk/>
            <pc:sldMk cId="843510266" sldId="746"/>
            <ac:spMk id="3" creationId="{591BE154-08D7-419C-B808-CDDE684BAC30}"/>
          </ac:spMkLst>
        </pc:spChg>
      </pc:sldChg>
      <pc:sldChg chg="add">
        <pc:chgData name="Emily Less" userId="4b0ded38-b711-479b-999e-284d2455d695" providerId="ADAL" clId="{2B014DA0-CA3A-4267-AEC9-A729D58C9D3E}" dt="2020-03-04T21:57:30.174" v="271"/>
        <pc:sldMkLst>
          <pc:docMk/>
          <pc:sldMk cId="403248852" sldId="747"/>
        </pc:sldMkLst>
      </pc:sldChg>
      <pc:sldChg chg="del modTransition">
        <pc:chgData name="Emily Less" userId="4b0ded38-b711-479b-999e-284d2455d695" providerId="ADAL" clId="{2B014DA0-CA3A-4267-AEC9-A729D58C9D3E}" dt="2020-03-05T16:35:30.311" v="2521" actId="2696"/>
        <pc:sldMkLst>
          <pc:docMk/>
          <pc:sldMk cId="38377426" sldId="748"/>
        </pc:sldMkLst>
      </pc:sldChg>
      <pc:sldChg chg="add del">
        <pc:chgData name="Emily Less" userId="4b0ded38-b711-479b-999e-284d2455d695" providerId="ADAL" clId="{2B014DA0-CA3A-4267-AEC9-A729D58C9D3E}" dt="2020-03-04T22:59:15.795" v="284"/>
        <pc:sldMkLst>
          <pc:docMk/>
          <pc:sldMk cId="60655348" sldId="748"/>
        </pc:sldMkLst>
      </pc:sldChg>
      <pc:sldChg chg="modSp add del">
        <pc:chgData name="Emily Less" userId="4b0ded38-b711-479b-999e-284d2455d695" providerId="ADAL" clId="{2B014DA0-CA3A-4267-AEC9-A729D58C9D3E}" dt="2020-03-04T23:02:16.609" v="381" actId="2696"/>
        <pc:sldMkLst>
          <pc:docMk/>
          <pc:sldMk cId="3727433180" sldId="748"/>
        </pc:sldMkLst>
        <pc:spChg chg="mod">
          <ac:chgData name="Emily Less" userId="4b0ded38-b711-479b-999e-284d2455d695" providerId="ADAL" clId="{2B014DA0-CA3A-4267-AEC9-A729D58C9D3E}" dt="2020-03-04T23:01:49.972" v="380" actId="20577"/>
          <ac:spMkLst>
            <pc:docMk/>
            <pc:sldMk cId="3727433180" sldId="748"/>
            <ac:spMk id="2" creationId="{A9402131-2AB1-459B-99CA-8A0A9682761A}"/>
          </ac:spMkLst>
        </pc:spChg>
      </pc:sldChg>
      <pc:sldChg chg="del">
        <pc:chgData name="Emily Less" userId="4b0ded38-b711-479b-999e-284d2455d695" providerId="ADAL" clId="{2B014DA0-CA3A-4267-AEC9-A729D58C9D3E}" dt="2020-03-04T23:35:08.948" v="465" actId="2696"/>
        <pc:sldMkLst>
          <pc:docMk/>
          <pc:sldMk cId="4015939787" sldId="749"/>
        </pc:sldMkLst>
      </pc:sldChg>
      <pc:sldChg chg="modSp add">
        <pc:chgData name="Emily Less" userId="4b0ded38-b711-479b-999e-284d2455d695" providerId="ADAL" clId="{2B014DA0-CA3A-4267-AEC9-A729D58C9D3E}" dt="2020-03-04T23:34:15.694" v="463" actId="21"/>
        <pc:sldMkLst>
          <pc:docMk/>
          <pc:sldMk cId="484471918" sldId="750"/>
        </pc:sldMkLst>
        <pc:spChg chg="mod">
          <ac:chgData name="Emily Less" userId="4b0ded38-b711-479b-999e-284d2455d695" providerId="ADAL" clId="{2B014DA0-CA3A-4267-AEC9-A729D58C9D3E}" dt="2020-03-04T23:34:15.694" v="463" actId="21"/>
          <ac:spMkLst>
            <pc:docMk/>
            <pc:sldMk cId="484471918" sldId="750"/>
            <ac:spMk id="2" creationId="{E4885162-E53F-40E4-BD13-71FF373758DB}"/>
          </ac:spMkLst>
        </pc:spChg>
      </pc:sldChg>
      <pc:sldChg chg="modSp add">
        <pc:chgData name="Emily Less" userId="4b0ded38-b711-479b-999e-284d2455d695" providerId="ADAL" clId="{2B014DA0-CA3A-4267-AEC9-A729D58C9D3E}" dt="2020-03-05T20:22:49.639" v="8723" actId="20577"/>
        <pc:sldMkLst>
          <pc:docMk/>
          <pc:sldMk cId="2889603259" sldId="751"/>
        </pc:sldMkLst>
        <pc:spChg chg="mod">
          <ac:chgData name="Emily Less" userId="4b0ded38-b711-479b-999e-284d2455d695" providerId="ADAL" clId="{2B014DA0-CA3A-4267-AEC9-A729D58C9D3E}" dt="2020-03-04T23:36:16.987" v="680" actId="313"/>
          <ac:spMkLst>
            <pc:docMk/>
            <pc:sldMk cId="2889603259" sldId="751"/>
            <ac:spMk id="2" creationId="{82953946-6144-44C1-B3D0-6A3250415686}"/>
          </ac:spMkLst>
        </pc:spChg>
        <pc:spChg chg="mod">
          <ac:chgData name="Emily Less" userId="4b0ded38-b711-479b-999e-284d2455d695" providerId="ADAL" clId="{2B014DA0-CA3A-4267-AEC9-A729D58C9D3E}" dt="2020-03-05T20:22:49.639" v="8723" actId="20577"/>
          <ac:spMkLst>
            <pc:docMk/>
            <pc:sldMk cId="2889603259" sldId="751"/>
            <ac:spMk id="3" creationId="{3A42D632-D47A-44E7-94C3-EC64439AC1A2}"/>
          </ac:spMkLst>
        </pc:spChg>
      </pc:sldChg>
      <pc:sldChg chg="modSp add ord modTransition">
        <pc:chgData name="Emily Less" userId="4b0ded38-b711-479b-999e-284d2455d695" providerId="ADAL" clId="{2B014DA0-CA3A-4267-AEC9-A729D58C9D3E}" dt="2020-03-05T21:12:26.301" v="8954" actId="20577"/>
        <pc:sldMkLst>
          <pc:docMk/>
          <pc:sldMk cId="2830013867" sldId="752"/>
        </pc:sldMkLst>
        <pc:spChg chg="mod">
          <ac:chgData name="Emily Less" userId="4b0ded38-b711-479b-999e-284d2455d695" providerId="ADAL" clId="{2B014DA0-CA3A-4267-AEC9-A729D58C9D3E}" dt="2020-03-05T21:09:20.919" v="8873" actId="20577"/>
          <ac:spMkLst>
            <pc:docMk/>
            <pc:sldMk cId="2830013867" sldId="752"/>
            <ac:spMk id="2" creationId="{C2090401-E42F-40E7-89BC-22940FD2C1DF}"/>
          </ac:spMkLst>
        </pc:spChg>
        <pc:spChg chg="mod">
          <ac:chgData name="Emily Less" userId="4b0ded38-b711-479b-999e-284d2455d695" providerId="ADAL" clId="{2B014DA0-CA3A-4267-AEC9-A729D58C9D3E}" dt="2020-03-05T21:12:26.301" v="8954" actId="20577"/>
          <ac:spMkLst>
            <pc:docMk/>
            <pc:sldMk cId="2830013867" sldId="752"/>
            <ac:spMk id="3" creationId="{26C308D3-6B01-41D9-8162-C91055B0E57D}"/>
          </ac:spMkLst>
        </pc:spChg>
      </pc:sldChg>
      <pc:sldChg chg="modSp add ord modNotesTx">
        <pc:chgData name="Emily Less" userId="4b0ded38-b711-479b-999e-284d2455d695" providerId="ADAL" clId="{2B014DA0-CA3A-4267-AEC9-A729D58C9D3E}" dt="2020-03-05T20:23:20.116" v="8724" actId="20577"/>
        <pc:sldMkLst>
          <pc:docMk/>
          <pc:sldMk cId="581609034" sldId="753"/>
        </pc:sldMkLst>
        <pc:spChg chg="mod">
          <ac:chgData name="Emily Less" userId="4b0ded38-b711-479b-999e-284d2455d695" providerId="ADAL" clId="{2B014DA0-CA3A-4267-AEC9-A729D58C9D3E}" dt="2020-03-04T23:44:18.105" v="1601" actId="20577"/>
          <ac:spMkLst>
            <pc:docMk/>
            <pc:sldMk cId="581609034" sldId="753"/>
            <ac:spMk id="2" creationId="{DB455C0B-C3DD-46B5-89D3-A0DA17233A98}"/>
          </ac:spMkLst>
        </pc:spChg>
        <pc:spChg chg="mod">
          <ac:chgData name="Emily Less" userId="4b0ded38-b711-479b-999e-284d2455d695" providerId="ADAL" clId="{2B014DA0-CA3A-4267-AEC9-A729D58C9D3E}" dt="2020-03-05T20:23:20.116" v="8724" actId="20577"/>
          <ac:spMkLst>
            <pc:docMk/>
            <pc:sldMk cId="581609034" sldId="753"/>
            <ac:spMk id="3" creationId="{D5ABEDCD-C56A-4935-8855-8CAB49D67B79}"/>
          </ac:spMkLst>
        </pc:spChg>
      </pc:sldChg>
      <pc:sldChg chg="modSp add modNotesTx">
        <pc:chgData name="Emily Less" userId="4b0ded38-b711-479b-999e-284d2455d695" providerId="ADAL" clId="{2B014DA0-CA3A-4267-AEC9-A729D58C9D3E}" dt="2020-03-05T16:48:34.483" v="3632" actId="20577"/>
        <pc:sldMkLst>
          <pc:docMk/>
          <pc:sldMk cId="2268664516" sldId="754"/>
        </pc:sldMkLst>
        <pc:spChg chg="mod">
          <ac:chgData name="Emily Less" userId="4b0ded38-b711-479b-999e-284d2455d695" providerId="ADAL" clId="{2B014DA0-CA3A-4267-AEC9-A729D58C9D3E}" dt="2020-03-04T23:45:45.274" v="1725" actId="5793"/>
          <ac:spMkLst>
            <pc:docMk/>
            <pc:sldMk cId="2268664516" sldId="754"/>
            <ac:spMk id="2" creationId="{2A34F3F0-515B-4500-BE20-40138F6BEDD1}"/>
          </ac:spMkLst>
        </pc:spChg>
        <pc:spChg chg="mod">
          <ac:chgData name="Emily Less" userId="4b0ded38-b711-479b-999e-284d2455d695" providerId="ADAL" clId="{2B014DA0-CA3A-4267-AEC9-A729D58C9D3E}" dt="2020-03-05T16:48:34.483" v="3632" actId="20577"/>
          <ac:spMkLst>
            <pc:docMk/>
            <pc:sldMk cId="2268664516" sldId="754"/>
            <ac:spMk id="3" creationId="{5811C35E-9168-437A-BF15-200BCA52132E}"/>
          </ac:spMkLst>
        </pc:spChg>
      </pc:sldChg>
      <pc:sldChg chg="addSp delSp modSp add">
        <pc:chgData name="Emily Less" userId="4b0ded38-b711-479b-999e-284d2455d695" providerId="ADAL" clId="{2B014DA0-CA3A-4267-AEC9-A729D58C9D3E}" dt="2020-03-05T16:53:35.988" v="3676" actId="20577"/>
        <pc:sldMkLst>
          <pc:docMk/>
          <pc:sldMk cId="2448458042" sldId="755"/>
        </pc:sldMkLst>
        <pc:spChg chg="del">
          <ac:chgData name="Emily Less" userId="4b0ded38-b711-479b-999e-284d2455d695" providerId="ADAL" clId="{2B014DA0-CA3A-4267-AEC9-A729D58C9D3E}" dt="2020-03-05T16:36:29.690" v="2525"/>
          <ac:spMkLst>
            <pc:docMk/>
            <pc:sldMk cId="2448458042" sldId="755"/>
            <ac:spMk id="2" creationId="{89882076-219F-416E-A5CC-49239FD70C8A}"/>
          </ac:spMkLst>
        </pc:spChg>
        <pc:spChg chg="del">
          <ac:chgData name="Emily Less" userId="4b0ded38-b711-479b-999e-284d2455d695" providerId="ADAL" clId="{2B014DA0-CA3A-4267-AEC9-A729D58C9D3E}" dt="2020-03-05T16:36:29.690" v="2525"/>
          <ac:spMkLst>
            <pc:docMk/>
            <pc:sldMk cId="2448458042" sldId="755"/>
            <ac:spMk id="3" creationId="{B262EB98-FA64-4450-87AB-9649E71D8B02}"/>
          </ac:spMkLst>
        </pc:spChg>
        <pc:spChg chg="add mod">
          <ac:chgData name="Emily Less" userId="4b0ded38-b711-479b-999e-284d2455d695" providerId="ADAL" clId="{2B014DA0-CA3A-4267-AEC9-A729D58C9D3E}" dt="2020-03-05T16:53:35.988" v="3676" actId="20577"/>
          <ac:spMkLst>
            <pc:docMk/>
            <pc:sldMk cId="2448458042" sldId="755"/>
            <ac:spMk id="4" creationId="{B049D98F-4DDD-4D72-B34E-38B1F3DC94C9}"/>
          </ac:spMkLst>
        </pc:spChg>
        <pc:spChg chg="add del mod">
          <ac:chgData name="Emily Less" userId="4b0ded38-b711-479b-999e-284d2455d695" providerId="ADAL" clId="{2B014DA0-CA3A-4267-AEC9-A729D58C9D3E}" dt="2020-03-05T16:53:19.855" v="3649"/>
          <ac:spMkLst>
            <pc:docMk/>
            <pc:sldMk cId="2448458042" sldId="755"/>
            <ac:spMk id="5" creationId="{E16B9D5D-45A2-461D-9BB2-5F13F7C41AB8}"/>
          </ac:spMkLst>
        </pc:spChg>
        <pc:spChg chg="add mod">
          <ac:chgData name="Emily Less" userId="4b0ded38-b711-479b-999e-284d2455d695" providerId="ADAL" clId="{2B014DA0-CA3A-4267-AEC9-A729D58C9D3E}" dt="2020-03-05T16:53:31.873" v="3652" actId="255"/>
          <ac:spMkLst>
            <pc:docMk/>
            <pc:sldMk cId="2448458042" sldId="755"/>
            <ac:spMk id="6" creationId="{42256A20-2136-474F-9BFC-B714B6908DEE}"/>
          </ac:spMkLst>
        </pc:spChg>
      </pc:sldChg>
      <pc:sldChg chg="modSp add">
        <pc:chgData name="Emily Less" userId="4b0ded38-b711-479b-999e-284d2455d695" providerId="ADAL" clId="{2B014DA0-CA3A-4267-AEC9-A729D58C9D3E}" dt="2020-03-05T20:22:19.478" v="8722" actId="20577"/>
        <pc:sldMkLst>
          <pc:docMk/>
          <pc:sldMk cId="4288800156" sldId="756"/>
        </pc:sldMkLst>
        <pc:spChg chg="mod">
          <ac:chgData name="Emily Less" userId="4b0ded38-b711-479b-999e-284d2455d695" providerId="ADAL" clId="{2B014DA0-CA3A-4267-AEC9-A729D58C9D3E}" dt="2020-03-05T20:22:19.478" v="8722" actId="20577"/>
          <ac:spMkLst>
            <pc:docMk/>
            <pc:sldMk cId="4288800156" sldId="756"/>
            <ac:spMk id="3" creationId="{5811C35E-9168-437A-BF15-200BCA52132E}"/>
          </ac:spMkLst>
        </pc:spChg>
      </pc:sldChg>
      <pc:sldChg chg="modSp add ord modTransition">
        <pc:chgData name="Emily Less" userId="4b0ded38-b711-479b-999e-284d2455d695" providerId="ADAL" clId="{2B014DA0-CA3A-4267-AEC9-A729D58C9D3E}" dt="2020-03-05T20:13:58.727" v="7568" actId="20577"/>
        <pc:sldMkLst>
          <pc:docMk/>
          <pc:sldMk cId="2287414970" sldId="757"/>
        </pc:sldMkLst>
        <pc:spChg chg="mod">
          <ac:chgData name="Emily Less" userId="4b0ded38-b711-479b-999e-284d2455d695" providerId="ADAL" clId="{2B014DA0-CA3A-4267-AEC9-A729D58C9D3E}" dt="2020-03-05T19:57:46.205" v="5078" actId="1076"/>
          <ac:spMkLst>
            <pc:docMk/>
            <pc:sldMk cId="2287414970" sldId="757"/>
            <ac:spMk id="2" creationId="{10369F39-2826-4197-A36E-3936A888DF9A}"/>
          </ac:spMkLst>
        </pc:spChg>
        <pc:spChg chg="mod">
          <ac:chgData name="Emily Less" userId="4b0ded38-b711-479b-999e-284d2455d695" providerId="ADAL" clId="{2B014DA0-CA3A-4267-AEC9-A729D58C9D3E}" dt="2020-03-05T20:13:58.727" v="7568" actId="20577"/>
          <ac:spMkLst>
            <pc:docMk/>
            <pc:sldMk cId="2287414970" sldId="757"/>
            <ac:spMk id="3" creationId="{B2CE9F1E-B92C-4CEA-975F-FBF1D4DCCF20}"/>
          </ac:spMkLst>
        </pc:spChg>
      </pc:sldChg>
      <pc:sldChg chg="modSp add ord modNotesTx">
        <pc:chgData name="Emily Less" userId="4b0ded38-b711-479b-999e-284d2455d695" providerId="ADAL" clId="{2B014DA0-CA3A-4267-AEC9-A729D58C9D3E}" dt="2020-03-05T20:16:18.650" v="8067" actId="20577"/>
        <pc:sldMkLst>
          <pc:docMk/>
          <pc:sldMk cId="1303682454" sldId="760"/>
        </pc:sldMkLst>
        <pc:spChg chg="mod">
          <ac:chgData name="Emily Less" userId="4b0ded38-b711-479b-999e-284d2455d695" providerId="ADAL" clId="{2B014DA0-CA3A-4267-AEC9-A729D58C9D3E}" dt="2020-03-05T20:13:25.602" v="7562" actId="20577"/>
          <ac:spMkLst>
            <pc:docMk/>
            <pc:sldMk cId="1303682454" sldId="760"/>
            <ac:spMk id="3" creationId="{B2CE9F1E-B92C-4CEA-975F-FBF1D4DCCF20}"/>
          </ac:spMkLst>
        </pc:spChg>
      </pc:sldChg>
    </pc:docChg>
  </pc:docChgLst>
  <pc:docChgLst>
    <pc:chgData name="Emily Less" userId="S::eless@tpchd.org::4b0ded38-b711-479b-999e-284d2455d695" providerId="AD" clId="Web-{688E0335-321A-7DCE-9FF1-FDC70D9D4907}"/>
    <pc:docChg chg="addSld delSld modSld">
      <pc:chgData name="Emily Less" userId="S::eless@tpchd.org::4b0ded38-b711-479b-999e-284d2455d695" providerId="AD" clId="Web-{688E0335-321A-7DCE-9FF1-FDC70D9D4907}" dt="2020-03-05T22:51:56.713" v="222"/>
      <pc:docMkLst>
        <pc:docMk/>
      </pc:docMkLst>
      <pc:sldChg chg="addCm">
        <pc:chgData name="Emily Less" userId="S::eless@tpchd.org::4b0ded38-b711-479b-999e-284d2455d695" providerId="AD" clId="Web-{688E0335-321A-7DCE-9FF1-FDC70D9D4907}" dt="2020-03-05T22:51:56.713" v="222"/>
        <pc:sldMkLst>
          <pc:docMk/>
          <pc:sldMk cId="0" sldId="686"/>
        </pc:sldMkLst>
      </pc:sldChg>
      <pc:sldChg chg="modSp del">
        <pc:chgData name="Emily Less" userId="S::eless@tpchd.org::4b0ded38-b711-479b-999e-284d2455d695" providerId="AD" clId="Web-{688E0335-321A-7DCE-9FF1-FDC70D9D4907}" dt="2020-03-05T22:29:46.437" v="25"/>
        <pc:sldMkLst>
          <pc:docMk/>
          <pc:sldMk cId="2448458042" sldId="755"/>
        </pc:sldMkLst>
        <pc:spChg chg="mod">
          <ac:chgData name="Emily Less" userId="S::eless@tpchd.org::4b0ded38-b711-479b-999e-284d2455d695" providerId="AD" clId="Web-{688E0335-321A-7DCE-9FF1-FDC70D9D4907}" dt="2020-03-05T22:29:19.468" v="7" actId="20577"/>
          <ac:spMkLst>
            <pc:docMk/>
            <pc:sldMk cId="2448458042" sldId="755"/>
            <ac:spMk id="6" creationId="{42256A20-2136-474F-9BFC-B714B6908DEE}"/>
          </ac:spMkLst>
        </pc:spChg>
      </pc:sldChg>
      <pc:sldChg chg="modSp">
        <pc:chgData name="Emily Less" userId="S::eless@tpchd.org::4b0ded38-b711-479b-999e-284d2455d695" providerId="AD" clId="Web-{688E0335-321A-7DCE-9FF1-FDC70D9D4907}" dt="2020-03-05T22:46:37.011" v="221" actId="20577"/>
        <pc:sldMkLst>
          <pc:docMk/>
          <pc:sldMk cId="2287414970" sldId="757"/>
        </pc:sldMkLst>
        <pc:spChg chg="mod">
          <ac:chgData name="Emily Less" userId="S::eless@tpchd.org::4b0ded38-b711-479b-999e-284d2455d695" providerId="AD" clId="Web-{688E0335-321A-7DCE-9FF1-FDC70D9D4907}" dt="2020-03-05T22:46:37.011" v="221" actId="20577"/>
          <ac:spMkLst>
            <pc:docMk/>
            <pc:sldMk cId="2287414970" sldId="757"/>
            <ac:spMk id="3" creationId="{B2CE9F1E-B92C-4CEA-975F-FBF1D4DCCF20}"/>
          </ac:spMkLst>
        </pc:spChg>
      </pc:sldChg>
      <pc:sldChg chg="modNotes">
        <pc:chgData name="Emily Less" userId="S::eless@tpchd.org::4b0ded38-b711-479b-999e-284d2455d695" providerId="AD" clId="Web-{688E0335-321A-7DCE-9FF1-FDC70D9D4907}" dt="2020-03-05T22:35:00.467" v="86"/>
        <pc:sldMkLst>
          <pc:docMk/>
          <pc:sldMk cId="930775798" sldId="758"/>
        </pc:sldMkLst>
      </pc:sldChg>
      <pc:sldChg chg="modSp">
        <pc:chgData name="Emily Less" userId="S::eless@tpchd.org::4b0ded38-b711-479b-999e-284d2455d695" providerId="AD" clId="Web-{688E0335-321A-7DCE-9FF1-FDC70D9D4907}" dt="2020-03-05T22:41:36.387" v="202" actId="20577"/>
        <pc:sldMkLst>
          <pc:docMk/>
          <pc:sldMk cId="531813726" sldId="759"/>
        </pc:sldMkLst>
        <pc:spChg chg="mod">
          <ac:chgData name="Emily Less" userId="S::eless@tpchd.org::4b0ded38-b711-479b-999e-284d2455d695" providerId="AD" clId="Web-{688E0335-321A-7DCE-9FF1-FDC70D9D4907}" dt="2020-03-05T22:40:30.434" v="165" actId="20577"/>
          <ac:spMkLst>
            <pc:docMk/>
            <pc:sldMk cId="531813726" sldId="759"/>
            <ac:spMk id="2" creationId="{A7671952-A619-41D9-B4D2-7C1DE781BA26}"/>
          </ac:spMkLst>
        </pc:spChg>
        <pc:spChg chg="mod">
          <ac:chgData name="Emily Less" userId="S::eless@tpchd.org::4b0ded38-b711-479b-999e-284d2455d695" providerId="AD" clId="Web-{688E0335-321A-7DCE-9FF1-FDC70D9D4907}" dt="2020-03-05T22:41:36.387" v="202" actId="20577"/>
          <ac:spMkLst>
            <pc:docMk/>
            <pc:sldMk cId="531813726" sldId="759"/>
            <ac:spMk id="3" creationId="{5ADB7C72-1655-4168-BAF4-B97E96DB189A}"/>
          </ac:spMkLst>
        </pc:spChg>
      </pc:sldChg>
      <pc:sldChg chg="modSp">
        <pc:chgData name="Emily Less" userId="S::eless@tpchd.org::4b0ded38-b711-479b-999e-284d2455d695" providerId="AD" clId="Web-{688E0335-321A-7DCE-9FF1-FDC70D9D4907}" dt="2020-03-05T22:39:18.747" v="141" actId="20577"/>
        <pc:sldMkLst>
          <pc:docMk/>
          <pc:sldMk cId="1817168613" sldId="761"/>
        </pc:sldMkLst>
        <pc:spChg chg="mod">
          <ac:chgData name="Emily Less" userId="S::eless@tpchd.org::4b0ded38-b711-479b-999e-284d2455d695" providerId="AD" clId="Web-{688E0335-321A-7DCE-9FF1-FDC70D9D4907}" dt="2020-03-05T22:37:58.825" v="128" actId="20577"/>
          <ac:spMkLst>
            <pc:docMk/>
            <pc:sldMk cId="1817168613" sldId="761"/>
            <ac:spMk id="2" creationId="{3C049556-CE56-45C6-8A2A-653413D6FD4C}"/>
          </ac:spMkLst>
        </pc:spChg>
        <pc:spChg chg="mod">
          <ac:chgData name="Emily Less" userId="S::eless@tpchd.org::4b0ded38-b711-479b-999e-284d2455d695" providerId="AD" clId="Web-{688E0335-321A-7DCE-9FF1-FDC70D9D4907}" dt="2020-03-05T22:39:18.747" v="141" actId="20577"/>
          <ac:spMkLst>
            <pc:docMk/>
            <pc:sldMk cId="1817168613" sldId="761"/>
            <ac:spMk id="3" creationId="{CF584C15-6425-4891-B0E2-C2C9AA9D206B}"/>
          </ac:spMkLst>
        </pc:spChg>
      </pc:sldChg>
      <pc:sldChg chg="modSp add replId modNotes">
        <pc:chgData name="Emily Less" userId="S::eless@tpchd.org::4b0ded38-b711-479b-999e-284d2455d695" providerId="AD" clId="Web-{688E0335-321A-7DCE-9FF1-FDC70D9D4907}" dt="2020-03-05T22:30:45.608" v="78"/>
        <pc:sldMkLst>
          <pc:docMk/>
          <pc:sldMk cId="4270683072" sldId="762"/>
        </pc:sldMkLst>
        <pc:spChg chg="mod">
          <ac:chgData name="Emily Less" userId="S::eless@tpchd.org::4b0ded38-b711-479b-999e-284d2455d695" providerId="AD" clId="Web-{688E0335-321A-7DCE-9FF1-FDC70D9D4907}" dt="2020-03-05T22:29:38.359" v="11" actId="20577"/>
          <ac:spMkLst>
            <pc:docMk/>
            <pc:sldMk cId="4270683072" sldId="762"/>
            <ac:spMk id="2" creationId="{DB455C0B-C3DD-46B5-89D3-A0DA17233A98}"/>
          </ac:spMkLst>
        </pc:spChg>
        <pc:spChg chg="mod">
          <ac:chgData name="Emily Less" userId="S::eless@tpchd.org::4b0ded38-b711-479b-999e-284d2455d695" providerId="AD" clId="Web-{688E0335-321A-7DCE-9FF1-FDC70D9D4907}" dt="2020-03-05T22:29:42.577" v="24" actId="20577"/>
          <ac:spMkLst>
            <pc:docMk/>
            <pc:sldMk cId="4270683072" sldId="762"/>
            <ac:spMk id="3" creationId="{D5ABEDCD-C56A-4935-8855-8CAB49D67B7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3-05T14:12:52.290" idx="3">
    <p:pos x="5549" y="889"/>
    <p:text>Are you taking copies of the placemat?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05T14:15:20.679" idx="4">
    <p:pos x="10" y="10"/>
    <p:text>Where did we get this?
</p:text>
    <p:extLst>
      <p:ext uri="{C676402C-5697-4E1C-873F-D02D1690AC5C}">
        <p15:threadingInfo xmlns:p15="http://schemas.microsoft.com/office/powerpoint/2012/main" timeZoneBias="480"/>
      </p:ext>
    </p:extLst>
  </p:cm>
  <p:cm authorId="2" dt="2020-03-06T07:07:11.461" idx="2">
    <p:pos x="10" y="106"/>
    <p:text>[@Anne] great question I don't know . All these original slides are from Stephanie and Nigel's approved slides from March 2 - I just copied them. 
</p:text>
    <p:extLst>
      <p:ext uri="{C676402C-5697-4E1C-873F-D02D1690AC5C}">
        <p15:threadingInfo xmlns:p15="http://schemas.microsoft.com/office/powerpoint/2012/main" timeZoneBias="48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05T14:29:56.444" idx="9">
    <p:pos x="10" y="10"/>
    <p:text>Do you want to share that you're sick?
</p:text>
    <p:extLst>
      <p:ext uri="{C676402C-5697-4E1C-873F-D02D1690AC5C}">
        <p15:threadingInfo xmlns:p15="http://schemas.microsoft.com/office/powerpoint/2012/main" timeZoneBias="480"/>
      </p:ext>
    </p:extLst>
  </p:cm>
  <p:cm authorId="2" dt="2020-03-05T14:51:56.713" idx="1">
    <p:pos x="10" y="106"/>
    <p:text>Sure, I'm still working full time I'm just isolating myself out of an abundance of caution. I'm sure that Lori and Marianne will announce that
</p:text>
    <p:extLst>
      <p:ext uri="{C676402C-5697-4E1C-873F-D02D1690AC5C}">
        <p15:threadingInfo xmlns:p15="http://schemas.microsoft.com/office/powerpoint/2012/main" timeZoneBias="480">
          <p15:parentCm authorId="1" idx="9"/>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4503"/>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971654" y="1"/>
            <a:ext cx="3037146" cy="464503"/>
          </a:xfrm>
          <a:prstGeom prst="rect">
            <a:avLst/>
          </a:prstGeom>
        </p:spPr>
        <p:txBody>
          <a:bodyPr vert="horz" lIns="90818" tIns="45409" rIns="90818" bIns="45409" rtlCol="0"/>
          <a:lstStyle>
            <a:lvl1pPr algn="r">
              <a:defRPr sz="1200"/>
            </a:lvl1pPr>
          </a:lstStyle>
          <a:p>
            <a:fld id="{916C1608-03D1-479B-B0D7-618F711E9CC7}" type="datetimeFigureOut">
              <a:rPr lang="en-US" smtClean="0"/>
              <a:pPr/>
              <a:t>3/6/2020</a:t>
            </a:fld>
            <a:endParaRPr lang="en-US"/>
          </a:p>
        </p:txBody>
      </p:sp>
      <p:sp>
        <p:nvSpPr>
          <p:cNvPr id="4" name="Footer Placeholder 3"/>
          <p:cNvSpPr>
            <a:spLocks noGrp="1"/>
          </p:cNvSpPr>
          <p:nvPr>
            <p:ph type="ftr" sz="quarter" idx="2"/>
          </p:nvPr>
        </p:nvSpPr>
        <p:spPr>
          <a:xfrm>
            <a:off x="1" y="8830313"/>
            <a:ext cx="3037146" cy="464503"/>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313"/>
            <a:ext cx="3037146" cy="464503"/>
          </a:xfrm>
          <a:prstGeom prst="rect">
            <a:avLst/>
          </a:prstGeom>
        </p:spPr>
        <p:txBody>
          <a:bodyPr vert="horz" lIns="90818" tIns="45409" rIns="90818" bIns="45409" rtlCol="0" anchor="b"/>
          <a:lstStyle>
            <a:lvl1pPr algn="r">
              <a:defRPr sz="1200"/>
            </a:lvl1pPr>
          </a:lstStyle>
          <a:p>
            <a:fld id="{A066D242-52ED-434C-ABA3-FDD41572E90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7" tIns="45713" rIns="91427" bIns="4571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27" tIns="45713" rIns="91427" bIns="45713" rtlCol="0"/>
          <a:lstStyle>
            <a:lvl1pPr algn="r" fontAlgn="auto">
              <a:spcBef>
                <a:spcPts val="0"/>
              </a:spcBef>
              <a:spcAft>
                <a:spcPts val="0"/>
              </a:spcAft>
              <a:defRPr sz="1200">
                <a:latin typeface="+mn-lt"/>
              </a:defRPr>
            </a:lvl1pPr>
          </a:lstStyle>
          <a:p>
            <a:pPr>
              <a:defRPr/>
            </a:pPr>
            <a:fld id="{6185C405-BC90-4EA8-8C68-C85FC700A508}" type="datetimeFigureOut">
              <a:rPr lang="en-US"/>
              <a:pPr>
                <a:defRPr/>
              </a:pPr>
              <a:t>3/6/2020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27" tIns="45713" rIns="91427" bIns="457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27" tIns="45713" rIns="91427" bIns="4571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1427" tIns="45713" rIns="91427" bIns="45713" rtlCol="0" anchor="b"/>
          <a:lstStyle>
            <a:lvl1pPr algn="r" fontAlgn="auto">
              <a:spcBef>
                <a:spcPts val="0"/>
              </a:spcBef>
              <a:spcAft>
                <a:spcPts val="0"/>
              </a:spcAft>
              <a:defRPr sz="1200">
                <a:latin typeface="+mn-lt"/>
              </a:defRPr>
            </a:lvl1pPr>
          </a:lstStyle>
          <a:p>
            <a:pPr>
              <a:defRPr/>
            </a:pPr>
            <a:fld id="{F385C008-B791-46FA-B4BC-25EA71680A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oronavirus/2019-nCoV/summary.html#risk-assess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Things to emphasize over and over:</a:t>
            </a:r>
          </a:p>
          <a:p>
            <a:pPr marL="171450" indent="-171450">
              <a:buFontTx/>
              <a:buChar char="-"/>
            </a:pPr>
            <a:r>
              <a:rPr lang="en-US"/>
              <a:t>80% of people have very mild symptoms</a:t>
            </a:r>
          </a:p>
          <a:p>
            <a:pPr marL="171450" indent="-171450">
              <a:buFontTx/>
              <a:buChar char="-"/>
            </a:pPr>
            <a:r>
              <a:rPr lang="en-US"/>
              <a:t>We are not in a pandemic. While you don’t need to panic, you do need to plan. </a:t>
            </a:r>
          </a:p>
          <a:p>
            <a:pPr marL="171450" indent="-171450">
              <a:buFontTx/>
              <a:buChar char="-"/>
            </a:pPr>
            <a:r>
              <a:rPr lang="en-US"/>
              <a:t>It is not time to close businesses and shut down gatherings. We need to plan in case that becomes necessary. </a:t>
            </a:r>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1</a:t>
            </a:fld>
            <a:endParaRPr lang="en-US"/>
          </a:p>
        </p:txBody>
      </p:sp>
    </p:spTree>
    <p:extLst>
      <p:ext uri="{BB962C8B-B14F-4D97-AF65-F5344CB8AC3E}">
        <p14:creationId xmlns:p14="http://schemas.microsoft.com/office/powerpoint/2010/main" val="370546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13</a:t>
            </a:fld>
            <a:endParaRPr lang="en-US"/>
          </a:p>
        </p:txBody>
      </p:sp>
    </p:spTree>
    <p:extLst>
      <p:ext uri="{BB962C8B-B14F-4D97-AF65-F5344CB8AC3E}">
        <p14:creationId xmlns:p14="http://schemas.microsoft.com/office/powerpoint/2010/main" val="325453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You’ve heard terms tossed about. </a:t>
            </a:r>
          </a:p>
          <a:p>
            <a:endParaRPr lang="en-US"/>
          </a:p>
          <a:p>
            <a:r>
              <a:rPr lang="en-US"/>
              <a:t>We can break this down to help everyone understand how we use different public health interventions. </a:t>
            </a:r>
            <a:endParaRPr lang="en-US">
              <a:cs typeface="Calibri"/>
            </a:endParaRP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cs typeface="Calibri" panose="020F0502020204030204" pitchFamily="34" charset="0"/>
              </a:rPr>
              <a:t>State Department of Health is prepared to receive travelers under quarantine who cannot be quarantined at home.</a:t>
            </a:r>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15</a:t>
            </a:fld>
            <a:endParaRPr lang="en-US"/>
          </a:p>
        </p:txBody>
      </p:sp>
    </p:spTree>
    <p:extLst>
      <p:ext uri="{BB962C8B-B14F-4D97-AF65-F5344CB8AC3E}">
        <p14:creationId xmlns:p14="http://schemas.microsoft.com/office/powerpoint/2010/main" val="261952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not recommending these social distancing measures yet (as of 3/5/20) - however we are asking folks to prepare in case we need them. </a:t>
            </a:r>
          </a:p>
        </p:txBody>
      </p:sp>
      <p:sp>
        <p:nvSpPr>
          <p:cNvPr id="4" name="Slide Number Placeholder 3"/>
          <p:cNvSpPr>
            <a:spLocks noGrp="1"/>
          </p:cNvSpPr>
          <p:nvPr>
            <p:ph type="sldNum" sz="quarter" idx="5"/>
          </p:nvPr>
        </p:nvSpPr>
        <p:spPr/>
        <p:txBody>
          <a:bodyPr/>
          <a:lstStyle/>
          <a:p>
            <a:pPr>
              <a:defRPr/>
            </a:pPr>
            <a:fld id="{F385C008-B791-46FA-B4BC-25EA71680A3C}" type="slidenum">
              <a:rPr lang="en-US"/>
              <a:pPr>
                <a:defRPr/>
              </a:pPr>
              <a:t>‹#›</a:t>
            </a:fld>
            <a:endParaRPr lang="en-US"/>
          </a:p>
        </p:txBody>
      </p:sp>
    </p:spTree>
    <p:extLst>
      <p:ext uri="{BB962C8B-B14F-4D97-AF65-F5344CB8AC3E}">
        <p14:creationId xmlns:p14="http://schemas.microsoft.com/office/powerpoint/2010/main" val="17451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17</a:t>
            </a:fld>
            <a:endParaRPr lang="en-US"/>
          </a:p>
        </p:txBody>
      </p:sp>
    </p:spTree>
    <p:extLst>
      <p:ext uri="{BB962C8B-B14F-4D97-AF65-F5344CB8AC3E}">
        <p14:creationId xmlns:p14="http://schemas.microsoft.com/office/powerpoint/2010/main" val="1181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Many people are understandably anxious about coronavirus, but flu and colds have similar symptoms. Most people infected with coronavirus have mild illness - about 80%. A smaller portion have severe illness. </a:t>
            </a:r>
          </a:p>
          <a:p>
            <a:endParaRPr lang="en-US"/>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18</a:t>
            </a:fld>
            <a:endParaRPr lang="en-US"/>
          </a:p>
        </p:txBody>
      </p:sp>
    </p:spTree>
    <p:extLst>
      <p:ext uri="{BB962C8B-B14F-4D97-AF65-F5344CB8AC3E}">
        <p14:creationId xmlns:p14="http://schemas.microsoft.com/office/powerpoint/2010/main" val="256705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EMPHASIS on this with extra slide??</a:t>
            </a:r>
          </a:p>
          <a:p>
            <a:endParaRPr lang="en-US"/>
          </a:p>
          <a:p>
            <a:r>
              <a:rPr lang="en-US" dirty="0"/>
              <a:t>Handwashing sign that show germs. Or the food infographic that show all the times when you should.</a:t>
            </a:r>
            <a:endParaRPr lang="en-US" dirty="0">
              <a:cs typeface="Calibri"/>
            </a:endParaRPr>
          </a:p>
          <a:p>
            <a:endParaRPr lang="en-US"/>
          </a:p>
          <a:p>
            <a:r>
              <a:rPr lang="en-US" dirty="0"/>
              <a:t>-After using the bathroom.</a:t>
            </a:r>
            <a:endParaRPr lang="en-US" dirty="0">
              <a:cs typeface="Calibri"/>
            </a:endParaRPr>
          </a:p>
          <a:p>
            <a:r>
              <a:rPr lang="en-US" dirty="0"/>
              <a:t>-Before and after preparing food. </a:t>
            </a:r>
          </a:p>
          <a:p>
            <a:r>
              <a:rPr lang="en-US" dirty="0"/>
              <a:t>-After sneezing or coughing. </a:t>
            </a:r>
            <a:endParaRPr lang="en-US" dirty="0">
              <a:cs typeface="Calibri"/>
            </a:endParaRPr>
          </a:p>
          <a:p>
            <a:r>
              <a:rPr lang="en-US" dirty="0"/>
              <a:t>-Avoid shaking hands [Note - added by Anne via comment]</a:t>
            </a:r>
            <a:endParaRPr lang="en-US" dirty="0">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19</a:t>
            </a:fld>
            <a:endParaRPr lang="en-US"/>
          </a:p>
        </p:txBody>
      </p:sp>
    </p:spTree>
    <p:extLst>
      <p:ext uri="{BB962C8B-B14F-4D97-AF65-F5344CB8AC3E}">
        <p14:creationId xmlns:p14="http://schemas.microsoft.com/office/powerpoint/2010/main" val="309679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Wash your hands often with soap and water for at least 20 seconds.</a:t>
            </a:r>
          </a:p>
          <a:p>
            <a:pPr marL="285750" indent="-285750">
              <a:buFont typeface="Arial" panose="020B0604020202020204" pitchFamily="34" charset="0"/>
              <a:buChar char="•"/>
            </a:pPr>
            <a:r>
              <a:rPr lang="en-US"/>
              <a:t>Avoid touching your eyes, nose, or mouth with unwashed hands.</a:t>
            </a:r>
          </a:p>
          <a:p>
            <a:pPr marL="285750" indent="-285750">
              <a:buFont typeface="Arial" panose="020B0604020202020204" pitchFamily="34" charset="0"/>
              <a:buChar char="•"/>
            </a:pPr>
            <a:r>
              <a:rPr lang="en-US"/>
              <a:t>Avoid close contact with people who are sick.</a:t>
            </a:r>
          </a:p>
          <a:p>
            <a:pPr marL="285750" indent="-285750">
              <a:buFont typeface="Arial" panose="020B0604020202020204" pitchFamily="34" charset="0"/>
              <a:buChar char="•"/>
            </a:pPr>
            <a:r>
              <a:rPr lang="en-US"/>
              <a:t>Avoid close contact with others.</a:t>
            </a:r>
          </a:p>
          <a:p>
            <a:pPr marL="285750" indent="-285750">
              <a:buFont typeface="Arial" panose="020B0604020202020204" pitchFamily="34" charset="0"/>
              <a:buChar char="•"/>
            </a:pPr>
            <a:r>
              <a:rPr lang="en-US"/>
              <a:t>Cover your coughs and sneezes.</a:t>
            </a:r>
          </a:p>
          <a:p>
            <a:pPr marL="285750" indent="-285750">
              <a:buFont typeface="Arial" panose="020B0604020202020204" pitchFamily="34" charset="0"/>
              <a:buChar char="•"/>
            </a:pPr>
            <a:r>
              <a:rPr lang="en-US"/>
              <a:t>Clean and disinfect objects and surfaces.</a:t>
            </a:r>
          </a:p>
          <a:p>
            <a:pPr marL="285750" indent="-285750">
              <a:buFont typeface="Arial" panose="020B0604020202020204" pitchFamily="34" charset="0"/>
              <a:buChar char="•"/>
            </a:pPr>
            <a:r>
              <a:rPr lang="en-US"/>
              <a:t>Stay at home and away from others if you are sick.</a:t>
            </a:r>
          </a:p>
          <a:p>
            <a:endParaRPr lang="en-US"/>
          </a:p>
          <a:p>
            <a:r>
              <a:rPr lang="en-US"/>
              <a:t>Handwashing graphic.</a:t>
            </a:r>
          </a:p>
          <a:p>
            <a:endParaRPr lang="en-US"/>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The new coronavirus is not spreading widely. There is flu circulating in our community and it is important to protect yourself from the flu. To protect yourself, wash your hands with soap and water for at least 20 seconds. If no soap is available, use hand sanitizer as an alternative. Avoid touching your eyes, nose, or mouth if you have not washed your hands. Also avoid contact with people who are sick. If you get sick, stay home and avoid contact with other people to prevent spreading your cold. Always cover your mouth and nose with a tissue or sleeve when coughing or sneezing.</a:t>
            </a:r>
          </a:p>
          <a:p>
            <a:endParaRPr lang="en-US"/>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20</a:t>
            </a:fld>
            <a:endParaRPr lang="en-US"/>
          </a:p>
        </p:txBody>
      </p:sp>
    </p:spTree>
    <p:extLst>
      <p:ext uri="{BB962C8B-B14F-4D97-AF65-F5344CB8AC3E}">
        <p14:creationId xmlns:p14="http://schemas.microsoft.com/office/powerpoint/2010/main" val="1554155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Don't panic, be prepared! [Added by Anne]</a:t>
            </a:r>
          </a:p>
        </p:txBody>
      </p:sp>
      <p:sp>
        <p:nvSpPr>
          <p:cNvPr id="4" name="Slide Number Placeholder 3"/>
          <p:cNvSpPr>
            <a:spLocks noGrp="1"/>
          </p:cNvSpPr>
          <p:nvPr>
            <p:ph type="sldNum" sz="quarter" idx="5"/>
          </p:nvPr>
        </p:nvSpPr>
        <p:spPr/>
        <p:txBody>
          <a:bodyPr/>
          <a:lstStyle/>
          <a:p>
            <a:pPr>
              <a:defRPr/>
            </a:pPr>
            <a:fld id="{F385C008-B791-46FA-B4BC-25EA71680A3C}" type="slidenum">
              <a:rPr lang="en-US"/>
              <a:pPr>
                <a:defRPr/>
              </a:pPr>
              <a:t>‹#›</a:t>
            </a:fld>
            <a:endParaRPr lang="en-US"/>
          </a:p>
        </p:txBody>
      </p:sp>
    </p:spTree>
    <p:extLst>
      <p:ext uri="{BB962C8B-B14F-4D97-AF65-F5344CB8AC3E}">
        <p14:creationId xmlns:p14="http://schemas.microsoft.com/office/powerpoint/2010/main" val="828222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Arrange clients from head to foot so people’s heads aren’t lined up next to each other – reduce respiratory spread</a:t>
            </a:r>
          </a:p>
          <a:p>
            <a:pPr marL="171450" indent="-171450">
              <a:buFont typeface="Arial" panose="020B0604020202020204" pitchFamily="34" charset="0"/>
              <a:buChar char="•"/>
            </a:pPr>
            <a:r>
              <a:rPr lang="en-US"/>
              <a:t>Cleaning and sanitizing well is the single most important thing you can do.</a:t>
            </a:r>
          </a:p>
          <a:p>
            <a:pPr marL="628650" lvl="1" indent="-171450">
              <a:buFont typeface="Arial" panose="020B0604020202020204" pitchFamily="34" charset="0"/>
              <a:buChar char="•"/>
            </a:pPr>
            <a:r>
              <a:rPr lang="en-US"/>
              <a:t>Create a cleaning and sanitizing protocol. Include a schedule and a sign-off so you know when it gets done on time. </a:t>
            </a:r>
          </a:p>
          <a:p>
            <a:pPr marL="628650" lvl="1" indent="-171450">
              <a:buFont typeface="Arial" panose="020B0604020202020204" pitchFamily="34" charset="0"/>
              <a:buChar char="•"/>
            </a:pPr>
            <a:r>
              <a:rPr lang="en-US"/>
              <a:t>Make sure all volunteers and staff who are cleaning have received the same cleaning and disinfecting guidance.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23</a:t>
            </a:fld>
            <a:endParaRPr lang="en-US"/>
          </a:p>
        </p:txBody>
      </p:sp>
    </p:spTree>
    <p:extLst>
      <p:ext uri="{BB962C8B-B14F-4D97-AF65-F5344CB8AC3E}">
        <p14:creationId xmlns:p14="http://schemas.microsoft.com/office/powerpoint/2010/main" val="1813856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presenters] We're not asking you to turn people away who have symptoms. People with mild symptoms should receive extra hygiene and cough/sneezing etiquette reminders and separated via social distancing recommendations. Ask sick people to wear a mask if you have them [reference coughing sign]. People with severe symptoms should be helped to safely access healthcare.  Keep in mind there are many different reasons someone may have a cough – COPD, etc. </a:t>
            </a:r>
          </a:p>
        </p:txBody>
      </p:sp>
      <p:sp>
        <p:nvSpPr>
          <p:cNvPr id="4" name="Slide Number Placeholder 3"/>
          <p:cNvSpPr>
            <a:spLocks noGrp="1"/>
          </p:cNvSpPr>
          <p:nvPr>
            <p:ph type="sldNum" sz="quarter" idx="5"/>
          </p:nvPr>
        </p:nvSpPr>
        <p:spPr/>
        <p:txBody>
          <a:bodyPr/>
          <a:lstStyle/>
          <a:p>
            <a:pPr>
              <a:defRPr/>
            </a:pPr>
            <a:fld id="{F385C008-B791-46FA-B4BC-25EA71680A3C}" type="slidenum">
              <a:rPr lang="en-US"/>
              <a:pPr>
                <a:defRPr/>
              </a:pPr>
              <a:t>‹#›</a:t>
            </a:fld>
            <a:endParaRPr lang="en-US"/>
          </a:p>
        </p:txBody>
      </p:sp>
    </p:spTree>
    <p:extLst>
      <p:ext uri="{BB962C8B-B14F-4D97-AF65-F5344CB8AC3E}">
        <p14:creationId xmlns:p14="http://schemas.microsoft.com/office/powerpoint/2010/main" val="144197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sz="1200" kern="1200">
                <a:solidFill>
                  <a:schemeClr val="tx1"/>
                </a:solidFill>
                <a:effectLst/>
                <a:latin typeface="+mn-lt"/>
                <a:ea typeface="+mn-ea"/>
                <a:cs typeface="+mn-cs"/>
              </a:rPr>
              <a:t>Outline CoVID-19 and weekend updates.</a:t>
            </a:r>
          </a:p>
          <a:p>
            <a:pPr lvl="0"/>
            <a:r>
              <a:rPr lang="en-US" sz="1200" kern="1200">
                <a:solidFill>
                  <a:schemeClr val="tx1"/>
                </a:solidFill>
                <a:effectLst/>
                <a:latin typeface="+mn-lt"/>
                <a:ea typeface="+mn-ea"/>
                <a:cs typeface="+mn-cs"/>
              </a:rPr>
              <a:t>What we are doing.</a:t>
            </a:r>
          </a:p>
          <a:p>
            <a:pPr lvl="0"/>
            <a:r>
              <a:rPr lang="en-US" sz="1200" kern="1200">
                <a:solidFill>
                  <a:schemeClr val="tx1"/>
                </a:solidFill>
                <a:effectLst/>
                <a:latin typeface="+mn-lt"/>
                <a:ea typeface="+mn-ea"/>
                <a:cs typeface="+mn-cs"/>
              </a:rPr>
              <a:t>Role of health officer and public health.</a:t>
            </a:r>
          </a:p>
          <a:p>
            <a:pPr lvl="1"/>
            <a:r>
              <a:rPr lang="en-US" sz="1200" kern="1200">
                <a:solidFill>
                  <a:schemeClr val="tx1"/>
                </a:solidFill>
                <a:effectLst/>
                <a:latin typeface="+mn-lt"/>
                <a:ea typeface="+mn-ea"/>
                <a:cs typeface="+mn-cs"/>
              </a:rPr>
              <a:t>Areas emergency management can support.</a:t>
            </a:r>
          </a:p>
          <a:p>
            <a:pPr lvl="0"/>
            <a:r>
              <a:rPr lang="en-US" sz="1200" kern="1200">
                <a:solidFill>
                  <a:schemeClr val="tx1"/>
                </a:solidFill>
                <a:effectLst/>
                <a:latin typeface="+mn-lt"/>
                <a:ea typeface="+mn-ea"/>
                <a:cs typeface="+mn-cs"/>
              </a:rPr>
              <a:t>NPIs/pandemic planning.</a:t>
            </a:r>
          </a:p>
          <a:p>
            <a:pPr lvl="0"/>
            <a:r>
              <a:rPr lang="en-US" sz="1200" kern="1200">
                <a:solidFill>
                  <a:schemeClr val="tx1"/>
                </a:solidFill>
                <a:effectLst/>
                <a:latin typeface="+mn-lt"/>
                <a:ea typeface="+mn-ea"/>
                <a:cs typeface="+mn-cs"/>
              </a:rPr>
              <a:t>What they can do right now.</a:t>
            </a:r>
          </a:p>
          <a:p>
            <a:pPr lvl="0"/>
            <a:r>
              <a:rPr lang="en-US" sz="1200" kern="1200">
                <a:solidFill>
                  <a:schemeClr val="tx1"/>
                </a:solidFill>
                <a:effectLst/>
                <a:latin typeface="+mn-lt"/>
                <a:ea typeface="+mn-ea"/>
                <a:cs typeface="+mn-cs"/>
              </a:rPr>
              <a:t>Communications.</a:t>
            </a:r>
          </a:p>
          <a:p>
            <a:pPr lvl="0"/>
            <a:r>
              <a:rPr lang="en-US" sz="1200" kern="1200">
                <a:solidFill>
                  <a:schemeClr val="tx1"/>
                </a:solidFill>
                <a:effectLst/>
                <a:latin typeface="+mn-lt"/>
                <a:ea typeface="+mn-ea"/>
                <a:cs typeface="+mn-cs"/>
              </a:rPr>
              <a:t>Community engagement.</a:t>
            </a:r>
          </a:p>
          <a:p>
            <a:pPr lvl="0"/>
            <a:r>
              <a:rPr lang="en-US" sz="1200" kern="1200">
                <a:solidFill>
                  <a:schemeClr val="tx1"/>
                </a:solidFill>
                <a:effectLst/>
                <a:latin typeface="+mn-lt"/>
                <a:ea typeface="+mn-ea"/>
                <a:cs typeface="+mn-cs"/>
              </a:rPr>
              <a:t>Questions.</a:t>
            </a:r>
          </a:p>
          <a:p>
            <a:pPr lvl="0"/>
            <a:endParaRPr lang="en-US" sz="1200" kern="1200">
              <a:solidFill>
                <a:schemeClr val="tx1"/>
              </a:solidFill>
              <a:effectLst/>
              <a:latin typeface="+mn-lt"/>
              <a:ea typeface="+mn-ea"/>
              <a:cs typeface="+mn-cs"/>
            </a:endParaRPr>
          </a:p>
          <a:p>
            <a:pPr marL="342900" indent="-342900">
              <a:lnSpc>
                <a:spcPct val="150000"/>
              </a:lnSpc>
              <a:buFont typeface="Arial" panose="020B0604020202020204" pitchFamily="34" charset="0"/>
              <a:buChar char="•"/>
            </a:pPr>
            <a:r>
              <a:rPr lang="en-US" sz="2400">
                <a:ea typeface="Verdana" pitchFamily="34" charset="0"/>
                <a:cs typeface="Verdana" pitchFamily="34" charset="0"/>
              </a:rPr>
              <a:t>What is COVID-19?</a:t>
            </a:r>
          </a:p>
          <a:p>
            <a:pPr marL="1083564" lvl="1" indent="-342900">
              <a:lnSpc>
                <a:spcPct val="150000"/>
              </a:lnSpc>
              <a:buFont typeface="Arial" panose="020B0604020202020204" pitchFamily="34" charset="0"/>
              <a:buChar char="•"/>
            </a:pPr>
            <a:r>
              <a:rPr lang="en-US" sz="2400">
                <a:ea typeface="Verdana" pitchFamily="34" charset="0"/>
                <a:cs typeface="Verdana" pitchFamily="34" charset="0"/>
              </a:rPr>
              <a:t>How it spreads.</a:t>
            </a:r>
          </a:p>
          <a:p>
            <a:pPr marL="1083564" lvl="1" indent="-342900">
              <a:lnSpc>
                <a:spcPct val="150000"/>
              </a:lnSpc>
              <a:buFont typeface="Arial" panose="020B0604020202020204" pitchFamily="34" charset="0"/>
              <a:buChar char="•"/>
            </a:pPr>
            <a:r>
              <a:rPr lang="en-US" sz="2400">
                <a:ea typeface="Verdana" pitchFamily="34" charset="0"/>
                <a:cs typeface="Verdana" pitchFamily="34" charset="0"/>
              </a:rPr>
              <a:t>Evolving situation in our region. </a:t>
            </a:r>
          </a:p>
          <a:p>
            <a:pPr marL="342900" indent="-342900">
              <a:lnSpc>
                <a:spcPct val="150000"/>
              </a:lnSpc>
              <a:buFont typeface="Arial" panose="020B0604020202020204" pitchFamily="34" charset="0"/>
              <a:buChar char="•"/>
            </a:pPr>
            <a:r>
              <a:rPr lang="en-US" sz="2400">
                <a:ea typeface="Verdana" pitchFamily="34" charset="0"/>
                <a:cs typeface="Verdana" pitchFamily="34" charset="0"/>
              </a:rPr>
              <a:t>Role of health officer and public health.</a:t>
            </a:r>
          </a:p>
          <a:p>
            <a:pPr marL="1083564" lvl="1" indent="-342900">
              <a:lnSpc>
                <a:spcPct val="150000"/>
              </a:lnSpc>
              <a:buFont typeface="Arial" panose="020B0604020202020204" pitchFamily="34" charset="0"/>
              <a:buChar char="•"/>
            </a:pPr>
            <a:r>
              <a:rPr lang="en-US" sz="2400">
                <a:ea typeface="Verdana" pitchFamily="34" charset="0"/>
                <a:cs typeface="Verdana" pitchFamily="34" charset="0"/>
              </a:rPr>
              <a:t>How emergency management supports. </a:t>
            </a:r>
          </a:p>
          <a:p>
            <a:pPr marL="342900" indent="-342900">
              <a:lnSpc>
                <a:spcPct val="150000"/>
              </a:lnSpc>
              <a:buFont typeface="Arial" panose="020B0604020202020204" pitchFamily="34" charset="0"/>
              <a:buChar char="•"/>
            </a:pPr>
            <a:r>
              <a:rPr lang="en-US" sz="2400">
                <a:ea typeface="Verdana" pitchFamily="34" charset="0"/>
                <a:cs typeface="Verdana" pitchFamily="34" charset="0"/>
              </a:rPr>
              <a:t>What can you do?</a:t>
            </a:r>
            <a:endParaRPr lang="en-US"/>
          </a:p>
        </p:txBody>
      </p:sp>
      <p:sp>
        <p:nvSpPr>
          <p:cNvPr id="4" name="Slide Number Placeholder 3"/>
          <p:cNvSpPr>
            <a:spLocks noGrp="1"/>
          </p:cNvSpPr>
          <p:nvPr>
            <p:ph type="sldNum" sz="quarter" idx="5"/>
          </p:nvPr>
        </p:nvSpPr>
        <p:spPr/>
        <p:txBody>
          <a:bodyPr/>
          <a:lstStyle/>
          <a:p>
            <a:fld id="{8F3C74A7-84D4-2241-91F0-38D96719B0D8}" type="slidenum">
              <a:rPr lang="en-US" smtClean="0"/>
              <a:t>2</a:t>
            </a:fld>
            <a:endParaRPr lang="en-US"/>
          </a:p>
        </p:txBody>
      </p:sp>
    </p:spTree>
    <p:extLst>
      <p:ext uri="{BB962C8B-B14F-4D97-AF65-F5344CB8AC3E}">
        <p14:creationId xmlns:p14="http://schemas.microsoft.com/office/powerpoint/2010/main" val="1145811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t>If businesses close or reduce hours this could have financial impacts on your clients who work. </a:t>
            </a:r>
          </a:p>
          <a:p>
            <a:pPr marL="342900" indent="-342900">
              <a:buFont typeface="Arial" panose="020B0604020202020204" pitchFamily="34" charset="0"/>
              <a:buChar char="•"/>
            </a:pPr>
            <a:r>
              <a:rPr lang="en-US"/>
              <a:t>People who do not tend to access services may reach out for support or supplies.</a:t>
            </a:r>
          </a:p>
          <a:p>
            <a:pPr marL="342900" indent="-342900">
              <a:buFont typeface="Arial" panose="020B0604020202020204" pitchFamily="34" charset="0"/>
              <a:buChar char="•"/>
            </a:pPr>
            <a:r>
              <a:rPr lang="en-US"/>
              <a:t>Employee absenteeism may affect your agency.</a:t>
            </a:r>
          </a:p>
          <a:p>
            <a:pPr marL="342900" indent="-342900">
              <a:buFont typeface="Arial" panose="020B0604020202020204" pitchFamily="34" charset="0"/>
              <a:buChar char="•"/>
            </a:pPr>
            <a:r>
              <a:rPr lang="en-US"/>
              <a:t>Clients may have less information on COVID-19 than the general public and rely on you as a trusted source of information. </a:t>
            </a:r>
          </a:p>
          <a:p>
            <a:endParaRPr lang="en-US" b="1"/>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25</a:t>
            </a:fld>
            <a:endParaRPr lang="en-US"/>
          </a:p>
        </p:txBody>
      </p:sp>
    </p:spTree>
    <p:extLst>
      <p:ext uri="{BB962C8B-B14F-4D97-AF65-F5344CB8AC3E}">
        <p14:creationId xmlns:p14="http://schemas.microsoft.com/office/powerpoint/2010/main" val="415079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Pierce County place holder. </a:t>
            </a:r>
          </a:p>
          <a:p>
            <a:r>
              <a:rPr lang="en-US">
                <a:cs typeface="Calibri"/>
              </a:rPr>
              <a:t>If Sara isn't there – Ivan will help. </a:t>
            </a:r>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26</a:t>
            </a:fld>
            <a:endParaRPr lang="en-US"/>
          </a:p>
        </p:txBody>
      </p:sp>
    </p:spTree>
    <p:extLst>
      <p:ext uri="{BB962C8B-B14F-4D97-AF65-F5344CB8AC3E}">
        <p14:creationId xmlns:p14="http://schemas.microsoft.com/office/powerpoint/2010/main" val="2177609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your help! Just like during hepatitis A outbreaks and getting the information out about influenza, we need all of you, especially outreach workers to unsanctioned encampments, to get the word out about coronavirus. Take our flyers with you – spread the word. People unsheltered are often don’t have the same access to information as everyone else. </a:t>
            </a:r>
          </a:p>
          <a:p>
            <a:r>
              <a:rPr lang="en-US"/>
              <a:t>We need you to tell us what you information you need to do this well. </a:t>
            </a:r>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27</a:t>
            </a:fld>
            <a:endParaRPr lang="en-US"/>
          </a:p>
        </p:txBody>
      </p:sp>
    </p:spTree>
    <p:extLst>
      <p:ext uri="{BB962C8B-B14F-4D97-AF65-F5344CB8AC3E}">
        <p14:creationId xmlns:p14="http://schemas.microsoft.com/office/powerpoint/2010/main" val="3910387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Ivan/PCEM slide </a:t>
            </a:r>
          </a:p>
          <a:p>
            <a:endParaRPr lang="en-US" dirty="0">
              <a:cs typeface="Calibri"/>
            </a:endParaRPr>
          </a:p>
          <a:p>
            <a:r>
              <a:rPr lang="en-US" dirty="0">
                <a:cs typeface="Calibri"/>
              </a:rPr>
              <a:t>From Anne: mention graphics in other languages and that are website has a translation feature </a:t>
            </a:r>
          </a:p>
        </p:txBody>
      </p:sp>
      <p:sp>
        <p:nvSpPr>
          <p:cNvPr id="4" name="Slide Number Placeholder 3"/>
          <p:cNvSpPr>
            <a:spLocks noGrp="1"/>
          </p:cNvSpPr>
          <p:nvPr>
            <p:ph type="sldNum" sz="quarter" idx="5"/>
          </p:nvPr>
        </p:nvSpPr>
        <p:spPr/>
        <p:txBody>
          <a:bodyPr/>
          <a:lstStyle/>
          <a:p>
            <a:pPr>
              <a:defRPr/>
            </a:pPr>
            <a:fld id="{F385C008-B791-46FA-B4BC-25EA71680A3C}" type="slidenum">
              <a:rPr lang="en-US"/>
              <a:pPr>
                <a:defRPr/>
              </a:pPr>
              <a:t>28</a:t>
            </a:fld>
            <a:endParaRPr lang="en-US"/>
          </a:p>
        </p:txBody>
      </p:sp>
    </p:spTree>
    <p:extLst>
      <p:ext uri="{BB962C8B-B14F-4D97-AF65-F5344CB8AC3E}">
        <p14:creationId xmlns:p14="http://schemas.microsoft.com/office/powerpoint/2010/main" val="135094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questions you might get:</a:t>
            </a:r>
          </a:p>
          <a:p>
            <a:pPr marL="228600" indent="-228600">
              <a:buAutoNum type="arabicPeriod"/>
            </a:pPr>
            <a:r>
              <a:rPr lang="en-US" err="1"/>
              <a:t>Whats</a:t>
            </a:r>
            <a:r>
              <a:rPr lang="en-US"/>
              <a:t> happening at camp </a:t>
            </a:r>
            <a:r>
              <a:rPr lang="en-US" err="1"/>
              <a:t>murray</a:t>
            </a:r>
            <a:r>
              <a:rPr lang="en-US"/>
              <a:t>? The state hosts their emergency management out of Camp Murray – that’s likely why the governor is there.</a:t>
            </a:r>
          </a:p>
          <a:p>
            <a:pPr marL="228600" indent="-228600">
              <a:buAutoNum type="arabicPeriod"/>
            </a:pPr>
            <a:r>
              <a:rPr lang="en-US"/>
              <a:t>What about safe parking? We need more shelter beds </a:t>
            </a:r>
            <a:r>
              <a:rPr lang="en-US" err="1"/>
              <a:t>etc</a:t>
            </a:r>
            <a:r>
              <a:rPr lang="en-US" dirty="0"/>
              <a:t> </a:t>
            </a:r>
            <a:r>
              <a:rPr lang="en-US" err="1"/>
              <a:t>etc</a:t>
            </a:r>
            <a:r>
              <a:rPr lang="en-US"/>
              <a:t> – “We are working with city and county partners to identify solutions. Please continue sending us along with the city and county your requests and ideas.” </a:t>
            </a:r>
          </a:p>
          <a:p>
            <a:pPr marL="228600" indent="-228600">
              <a:buAutoNum type="arabicPeriod"/>
            </a:pPr>
            <a:r>
              <a:rPr lang="en-US" dirty="0">
                <a:cs typeface="Calibri"/>
              </a:rPr>
              <a:t>Does COVID-19 require special disinfectant? As of 3/5, Centers</a:t>
            </a:r>
            <a:r>
              <a:rPr lang="en-US"/>
              <a:t> for Disease Control and Prevention (CDC), is not recommending any additional disinfection beyond routine cleaning at this time. What is especially important is making sure you clean and sanitize frequently and follow the package label on your cleaning products. However, WA is still experiencing an outbreak of hepatitis A among people living homeless. In the workplace you will want to use steps to kill hepatitis A (see infographic).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33</a:t>
            </a:fld>
            <a:endParaRPr lang="en-US"/>
          </a:p>
        </p:txBody>
      </p:sp>
    </p:spTree>
    <p:extLst>
      <p:ext uri="{BB962C8B-B14F-4D97-AF65-F5344CB8AC3E}">
        <p14:creationId xmlns:p14="http://schemas.microsoft.com/office/powerpoint/2010/main" val="1214090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85C008-B791-46FA-B4BC-25EA71680A3C}" type="slidenum">
              <a:rPr lang="en-US" smtClean="0"/>
              <a:pPr>
                <a:defRPr/>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Emily may not always be available – she’s sick right now. Please email this inbox. Do not share with the general public. This email is for partner organizations </a:t>
            </a:r>
            <a:r>
              <a:rPr lang="en-US" i="1"/>
              <a:t>only. </a:t>
            </a:r>
            <a:r>
              <a:rPr lang="en-US"/>
              <a:t>We want to make sure we can get to your requests</a:t>
            </a:r>
          </a:p>
          <a:p>
            <a:endParaRPr lang="en-US"/>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35</a:t>
            </a:fld>
            <a:endParaRPr lang="en-US"/>
          </a:p>
        </p:txBody>
      </p:sp>
    </p:spTree>
    <p:extLst>
      <p:ext uri="{BB962C8B-B14F-4D97-AF65-F5344CB8AC3E}">
        <p14:creationId xmlns:p14="http://schemas.microsoft.com/office/powerpoint/2010/main" val="80518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COVID-19 is a new coronavirus that caused an outbreak in Wuhan, China in 2019.</a:t>
            </a:r>
          </a:p>
          <a:p>
            <a:r>
              <a:rPr lang="en-US"/>
              <a:t>Coronavirus is a family of viruses that cause common cold symptoms.</a:t>
            </a:r>
          </a:p>
          <a:p>
            <a:r>
              <a:rPr lang="en-US"/>
              <a:t>Thousands of infections have been reported in China and are spreading to other countries.</a:t>
            </a:r>
          </a:p>
          <a:p>
            <a:r>
              <a:rPr lang="en-US"/>
              <a:t>On January 21, 2020, the first case in the United States was confirmed in Snohomish County.</a:t>
            </a:r>
          </a:p>
          <a:p>
            <a:r>
              <a:rPr lang="en-US" sz="1200" b="1" i="0" kern="1200">
                <a:solidFill>
                  <a:schemeClr val="tx1"/>
                </a:solidFill>
                <a:effectLst/>
                <a:latin typeface="+mn-lt"/>
                <a:ea typeface="+mn-ea"/>
                <a:cs typeface="+mn-cs"/>
              </a:rPr>
              <a:t>The current risk of COVID-19 in Washington is increasing.</a:t>
            </a:r>
          </a:p>
          <a:p>
            <a:r>
              <a:rPr lang="en-US" sz="1200" b="0" i="0" kern="1200">
                <a:solidFill>
                  <a:schemeClr val="tx1"/>
                </a:solidFill>
                <a:effectLst/>
                <a:latin typeface="+mn-lt"/>
                <a:ea typeface="+mn-ea"/>
                <a:cs typeface="+mn-cs"/>
              </a:rPr>
              <a:t>Pierce County has no cases of COVID-19. Public health is identifying more positive cases of the disease in the state. These new cases suggest the disease is spreading in Washington.</a:t>
            </a:r>
          </a:p>
        </p:txBody>
      </p:sp>
      <p:sp>
        <p:nvSpPr>
          <p:cNvPr id="4" name="Slide Number Placeholder 3"/>
          <p:cNvSpPr>
            <a:spLocks noGrp="1"/>
          </p:cNvSpPr>
          <p:nvPr>
            <p:ph type="sldNum" sz="quarter" idx="5"/>
          </p:nvPr>
        </p:nvSpPr>
        <p:spPr/>
        <p:txBody>
          <a:bodyPr/>
          <a:lstStyle/>
          <a:p>
            <a:fld id="{8F3C74A7-84D4-2241-91F0-38D96719B0D8}" type="slidenum">
              <a:rPr lang="en-US" smtClean="0"/>
              <a:t>4</a:t>
            </a:fld>
            <a:endParaRPr lang="en-US"/>
          </a:p>
        </p:txBody>
      </p:sp>
    </p:spTree>
    <p:extLst>
      <p:ext uri="{BB962C8B-B14F-4D97-AF65-F5344CB8AC3E}">
        <p14:creationId xmlns:p14="http://schemas.microsoft.com/office/powerpoint/2010/main" val="25351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Since this is a new virus, much is to be learned and health officials are closely monitoring its transmission.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What we know from other coronaviruses is they spread through the same methods as the common cold.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The virus can spread through: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air, from coughing and sneezing.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Close personal contact, like touching or shaking someone's hand.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Touching an object or surface with the virus on 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 rare cases, contact with feces can also spread the virus.</a:t>
            </a:r>
          </a:p>
          <a:p>
            <a:endParaRPr lang="en-US"/>
          </a:p>
        </p:txBody>
      </p:sp>
      <p:sp>
        <p:nvSpPr>
          <p:cNvPr id="4" name="Slide Number Placeholder 3"/>
          <p:cNvSpPr>
            <a:spLocks noGrp="1"/>
          </p:cNvSpPr>
          <p:nvPr>
            <p:ph type="sldNum" sz="quarter" idx="5"/>
          </p:nvPr>
        </p:nvSpPr>
        <p:spPr/>
        <p:txBody>
          <a:bodyPr/>
          <a:lstStyle/>
          <a:p>
            <a:fld id="{8F3C74A7-84D4-2241-91F0-38D96719B0D8}" type="slidenum">
              <a:rPr lang="en-US" smtClean="0"/>
              <a:t>5</a:t>
            </a:fld>
            <a:endParaRPr lang="en-US"/>
          </a:p>
        </p:txBody>
      </p:sp>
    </p:spTree>
    <p:extLst>
      <p:ext uri="{BB962C8B-B14F-4D97-AF65-F5344CB8AC3E}">
        <p14:creationId xmlns:p14="http://schemas.microsoft.com/office/powerpoint/2010/main" val="241925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aseline="0" dirty="0"/>
              <a:t>Pierce County’s risk of coronavirus is low.</a:t>
            </a:r>
            <a:r>
              <a:rPr lang="en-US" dirty="0"/>
              <a:t> </a:t>
            </a:r>
            <a:endParaRPr lang="en-US"/>
          </a:p>
          <a:p>
            <a:pPr defTabSz="457200">
              <a:spcBef>
                <a:spcPts val="0"/>
              </a:spcBef>
              <a:spcAft>
                <a:spcPts val="0"/>
              </a:spcAft>
              <a:defRPr/>
            </a:pPr>
            <a:r>
              <a:rPr lang="en-US" baseline="0" dirty="0"/>
              <a:t>Symptoms of other coronaviruses vary from mild common cold symptoms to severe respiratory issues.</a:t>
            </a:r>
            <a:endParaRPr lang="en-US" dirty="0">
              <a:cs typeface="Calibri"/>
            </a:endParaRPr>
          </a:p>
          <a:p>
            <a:pPr defTabSz="457200">
              <a:defRPr/>
            </a:pPr>
            <a:r>
              <a:rPr lang="en-US" dirty="0"/>
              <a:t>80% of cases are mild. </a:t>
            </a:r>
            <a:endParaRPr lang="en-US" dirty="0">
              <a:cs typeface="Calibri"/>
            </a:endParaRPr>
          </a:p>
          <a:p>
            <a:pPr defTabSz="457200" eaLnBrk="1" fontAlgn="auto" hangingPunct="1">
              <a:spcBef>
                <a:spcPts val="0"/>
              </a:spcBef>
              <a:spcAft>
                <a:spcPts val="0"/>
              </a:spcAft>
              <a:defRPr/>
            </a:pPr>
            <a:r>
              <a:rPr lang="en-US" baseline="0" dirty="0"/>
              <a:t>Symptoms of this new coronavirus, COVID-19, include runny nose, headache, cough, sore throat, fever and a general feeling of being unwell.</a:t>
            </a:r>
            <a:r>
              <a:rPr lang="en-US" dirty="0"/>
              <a:t> </a:t>
            </a:r>
            <a:endParaRPr lang="en-US" baseline="0" dirty="0">
              <a:cs typeface="Calibri"/>
            </a:endParaRPr>
          </a:p>
          <a:p>
            <a:endParaRPr lang="en-US"/>
          </a:p>
        </p:txBody>
      </p:sp>
      <p:sp>
        <p:nvSpPr>
          <p:cNvPr id="4" name="Slide Number Placeholder 3"/>
          <p:cNvSpPr>
            <a:spLocks noGrp="1"/>
          </p:cNvSpPr>
          <p:nvPr>
            <p:ph type="sldNum" sz="quarter" idx="5"/>
          </p:nvPr>
        </p:nvSpPr>
        <p:spPr/>
        <p:txBody>
          <a:bodyPr/>
          <a:lstStyle/>
          <a:p>
            <a:fld id="{8F3C74A7-84D4-2241-91F0-38D96719B0D8}" type="slidenum">
              <a:rPr lang="en-US" smtClean="0"/>
              <a:t>6</a:t>
            </a:fld>
            <a:endParaRPr lang="en-US"/>
          </a:p>
        </p:txBody>
      </p:sp>
    </p:spTree>
    <p:extLst>
      <p:ext uri="{BB962C8B-B14F-4D97-AF65-F5344CB8AC3E}">
        <p14:creationId xmlns:p14="http://schemas.microsoft.com/office/powerpoint/2010/main" val="356347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385C008-B791-46FA-B4BC-25EA71680A3C}" type="slidenum">
              <a:rPr lang="en-US" smtClean="0"/>
              <a:pPr>
                <a:defRPr/>
              </a:pPr>
              <a:t>7</a:t>
            </a:fld>
            <a:endParaRPr lang="en-US"/>
          </a:p>
        </p:txBody>
      </p:sp>
    </p:spTree>
    <p:extLst>
      <p:ext uri="{BB962C8B-B14F-4D97-AF65-F5344CB8AC3E}">
        <p14:creationId xmlns:p14="http://schemas.microsoft.com/office/powerpoint/2010/main" val="103298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Source: </a:t>
            </a:r>
            <a:r>
              <a:rPr lang="en-US" sz="1200">
                <a:hlinkClick r:id="rId3"/>
              </a:rPr>
              <a:t>www.cdc.gov/coronavirus/2019-nCoV/summary.html#risk-assessment</a:t>
            </a:r>
            <a:endParaRPr lang="en-US" sz="1200"/>
          </a:p>
        </p:txBody>
      </p:sp>
      <p:sp>
        <p:nvSpPr>
          <p:cNvPr id="4" name="Slide Number Placeholder 3"/>
          <p:cNvSpPr>
            <a:spLocks noGrp="1"/>
          </p:cNvSpPr>
          <p:nvPr>
            <p:ph type="sldNum" sz="quarter" idx="5"/>
          </p:nvPr>
        </p:nvSpPr>
        <p:spPr/>
        <p:txBody>
          <a:bodyPr/>
          <a:lstStyle/>
          <a:p>
            <a:fld id="{8F3C74A7-84D4-2241-91F0-38D96719B0D8}" type="slidenum">
              <a:rPr lang="en-US" smtClean="0"/>
              <a:t>8</a:t>
            </a:fld>
            <a:endParaRPr lang="en-US"/>
          </a:p>
        </p:txBody>
      </p:sp>
    </p:spTree>
    <p:extLst>
      <p:ext uri="{BB962C8B-B14F-4D97-AF65-F5344CB8AC3E}">
        <p14:creationId xmlns:p14="http://schemas.microsoft.com/office/powerpoint/2010/main" val="2724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t>Cordon sanitaire</a:t>
            </a:r>
            <a:endParaRPr lang="en-US"/>
          </a:p>
        </p:txBody>
      </p:sp>
      <p:sp>
        <p:nvSpPr>
          <p:cNvPr id="4" name="Slide Number Placeholder 3"/>
          <p:cNvSpPr>
            <a:spLocks noGrp="1"/>
          </p:cNvSpPr>
          <p:nvPr>
            <p:ph type="sldNum" sz="quarter" idx="5"/>
          </p:nvPr>
        </p:nvSpPr>
        <p:spPr/>
        <p:txBody>
          <a:bodyPr/>
          <a:lstStyle/>
          <a:p>
            <a:fld id="{8F3C74A7-84D4-2241-91F0-38D96719B0D8}" type="slidenum">
              <a:rPr lang="en-US" smtClean="0"/>
              <a:t>9</a:t>
            </a:fld>
            <a:endParaRPr lang="en-US"/>
          </a:p>
        </p:txBody>
      </p:sp>
    </p:spTree>
    <p:extLst>
      <p:ext uri="{BB962C8B-B14F-4D97-AF65-F5344CB8AC3E}">
        <p14:creationId xmlns:p14="http://schemas.microsoft.com/office/powerpoint/2010/main" val="252955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work we do every day—whether it’s an emergent issue, like COVID-19, or diseases.</a:t>
            </a:r>
          </a:p>
          <a:p>
            <a:r>
              <a:rPr lang="en" dirty="0"/>
              <a:t>While much attention is focused on public health right now because of this emerging disease threat, the substance of what we’re doing to respond to COVID-19 is made up of what we do every day.</a:t>
            </a:r>
            <a:endParaRPr lang="en-US" dirty="0">
              <a:cs typeface="Calibri"/>
            </a:endParaRPr>
          </a:p>
          <a:p>
            <a:pPr marL="628650" lvl="1" indent="-171450">
              <a:buFont typeface="Arial"/>
              <a:buChar char="•"/>
            </a:pPr>
            <a:r>
              <a:rPr lang="en" dirty="0"/>
              <a:t>Just as we do for measles, Ebola, lead concerns in water and other concerns, public health follows a playbook to plan for responding to and controlling public health risks. We practice from this playbook often, for everything from measles outbreaks and environmental threats to emerging disease threats like COVID-19. </a:t>
            </a:r>
            <a:endParaRPr lang="en-US" dirty="0"/>
          </a:p>
          <a:p>
            <a:endParaRPr lang="en-US">
              <a:cs typeface="Calibri"/>
            </a:endParaRPr>
          </a:p>
        </p:txBody>
      </p:sp>
      <p:sp>
        <p:nvSpPr>
          <p:cNvPr id="4" name="Slide Number Placeholder 3"/>
          <p:cNvSpPr>
            <a:spLocks noGrp="1"/>
          </p:cNvSpPr>
          <p:nvPr>
            <p:ph type="sldNum" sz="quarter" idx="5"/>
          </p:nvPr>
        </p:nvSpPr>
        <p:spPr/>
        <p:txBody>
          <a:bodyPr/>
          <a:lstStyle/>
          <a:p>
            <a:fld id="{8F3C74A7-84D4-2241-91F0-38D96719B0D8}" type="slidenum">
              <a:rPr lang="en-US" smtClean="0"/>
              <a:t>10</a:t>
            </a:fld>
            <a:endParaRPr lang="en-US"/>
          </a:p>
        </p:txBody>
      </p:sp>
    </p:spTree>
    <p:extLst>
      <p:ext uri="{BB962C8B-B14F-4D97-AF65-F5344CB8AC3E}">
        <p14:creationId xmlns:p14="http://schemas.microsoft.com/office/powerpoint/2010/main" val="2471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4199" y="1061606"/>
            <a:ext cx="8060871" cy="2050143"/>
          </a:xfrm>
          <a:prstGeom prst="rect">
            <a:avLst/>
          </a:prstGeom>
        </p:spPr>
        <p:txBody>
          <a:bodyPr tIns="0">
            <a:noAutofit/>
          </a:bodyPr>
          <a:lstStyle>
            <a:lvl1pPr>
              <a:defRPr sz="4000" spc="100" baseline="0"/>
            </a:lvl1pPr>
          </a:lstStyle>
          <a:p>
            <a:r>
              <a:rPr lang="en-US"/>
              <a:t>Click to add your title</a:t>
            </a:r>
          </a:p>
        </p:txBody>
      </p:sp>
      <p:sp>
        <p:nvSpPr>
          <p:cNvPr id="3" name="Subtitle 2"/>
          <p:cNvSpPr>
            <a:spLocks noGrp="1"/>
          </p:cNvSpPr>
          <p:nvPr>
            <p:ph type="subTitle" idx="1" hasCustomPrompt="1"/>
          </p:nvPr>
        </p:nvSpPr>
        <p:spPr>
          <a:xfrm>
            <a:off x="584199" y="3848390"/>
            <a:ext cx="5197929" cy="1215571"/>
          </a:xfrm>
          <a:prstGeom prst="rect">
            <a:avLst/>
          </a:prstGeom>
        </p:spPr>
        <p:txBody>
          <a:bodyPr>
            <a:noAutofit/>
          </a:bodyPr>
          <a:lstStyle>
            <a:lvl1pPr marL="0" indent="0" algn="l">
              <a:spcBef>
                <a:spcPts val="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Meeting name</a:t>
            </a:r>
          </a:p>
          <a:p>
            <a:r>
              <a:rPr lang="en-US"/>
              <a:t>Presenter Name</a:t>
            </a:r>
          </a:p>
          <a:p>
            <a:r>
              <a:rPr lang="en-US"/>
              <a:t>Date</a:t>
            </a:r>
          </a:p>
        </p:txBody>
      </p:sp>
    </p:spTree>
    <p:extLst>
      <p:ext uri="{BB962C8B-B14F-4D97-AF65-F5344CB8AC3E}">
        <p14:creationId xmlns:p14="http://schemas.microsoft.com/office/powerpoint/2010/main" val="169091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84200" y="653897"/>
            <a:ext cx="8229600" cy="787400"/>
          </a:xfrm>
          <a:prstGeom prst="rect">
            <a:avLst/>
          </a:prstGeom>
        </p:spPr>
        <p:txBody>
          <a:bodyPr tIns="0" rtlCol="0">
            <a:noAutofit/>
          </a:bodyPr>
          <a:lstStyle>
            <a:lvl1pPr>
              <a:defRPr sz="3000"/>
            </a:lvl1pPr>
          </a:lstStyle>
          <a:p>
            <a:r>
              <a:rPr lang="en-US"/>
              <a:t>Click to edit Master title style</a:t>
            </a:r>
          </a:p>
        </p:txBody>
      </p:sp>
      <p:sp>
        <p:nvSpPr>
          <p:cNvPr id="7" name="Text Placeholder 2"/>
          <p:cNvSpPr>
            <a:spLocks noGrp="1"/>
          </p:cNvSpPr>
          <p:nvPr>
            <p:ph idx="1"/>
          </p:nvPr>
        </p:nvSpPr>
        <p:spPr>
          <a:xfrm>
            <a:off x="584200" y="1416835"/>
            <a:ext cx="8229600" cy="3860800"/>
          </a:xfrm>
          <a:prstGeom prst="rect">
            <a:avLst/>
          </a:prstGeom>
        </p:spPr>
        <p:txBody>
          <a:bodyPr rtlCol="0">
            <a:noAutofit/>
          </a:bodyPr>
          <a:lstStyle>
            <a:lvl1pPr marL="0" indent="0">
              <a:spcBef>
                <a:spcPts val="1200"/>
              </a:spcBef>
              <a:spcAft>
                <a:spcPts val="0"/>
              </a:spcAft>
              <a:defRPr sz="2000" b="0" i="0">
                <a:latin typeface="ClearviewATT Book"/>
                <a:cs typeface="ClearviewATT Book"/>
              </a:defRPr>
            </a:lvl1pPr>
            <a:lvl2pPr marL="740664" indent="-283464" algn="l">
              <a:buFont typeface="Arial"/>
              <a:buChar char="•"/>
              <a:defRPr sz="2000" b="0" i="0" baseline="0">
                <a:solidFill>
                  <a:srgbClr val="FFFFFF"/>
                </a:solidFill>
                <a:latin typeface="ClearviewATT Book"/>
                <a:cs typeface="ClearviewATT Book"/>
              </a:defRPr>
            </a:lvl2pPr>
            <a:lvl3pPr>
              <a:spcBef>
                <a:spcPts val="450"/>
              </a:spcBef>
              <a:buFont typeface="Lucida Grande"/>
              <a:buChar char="–"/>
              <a:defRPr sz="1800">
                <a:latin typeface="ClearviewATT Book"/>
                <a:cs typeface="ClearviewATT Book"/>
              </a:defRPr>
            </a:lvl3pPr>
            <a:lvl4pPr>
              <a:spcBef>
                <a:spcPts val="440"/>
              </a:spcBef>
              <a:buFont typeface="Courier New"/>
              <a:buChar char="o"/>
              <a:defRPr sz="1800">
                <a:latin typeface="ClearviewATT Book"/>
                <a:cs typeface="ClearviewATT Book"/>
              </a:defRPr>
            </a:lvl4pPr>
            <a:lvl5pPr>
              <a:spcBef>
                <a:spcPts val="450"/>
              </a:spcBef>
              <a:defRPr sz="1800">
                <a:solidFill>
                  <a:schemeClr val="bg1"/>
                </a:solidFill>
                <a:latin typeface="ClearviewATT Book"/>
                <a:cs typeface="ClearviewATT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1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4200" y="630238"/>
            <a:ext cx="8229600" cy="698500"/>
          </a:xfrm>
          <a:prstGeom prst="rect">
            <a:avLst/>
          </a:prstGeom>
        </p:spPr>
        <p:txBody>
          <a:bodyPr/>
          <a:lstStyle>
            <a:lvl1pPr>
              <a:defRPr sz="3000"/>
            </a:lvl1pPr>
          </a:lstStyle>
          <a:p>
            <a:r>
              <a:rPr lang="en-US"/>
              <a:t>Click to edit Master title style</a:t>
            </a:r>
          </a:p>
        </p:txBody>
      </p:sp>
      <p:sp>
        <p:nvSpPr>
          <p:cNvPr id="5" name="Chart Placeholder 4"/>
          <p:cNvSpPr>
            <a:spLocks noGrp="1"/>
          </p:cNvSpPr>
          <p:nvPr>
            <p:ph type="chart" sz="quarter" idx="10"/>
          </p:nvPr>
        </p:nvSpPr>
        <p:spPr>
          <a:xfrm>
            <a:off x="584200" y="1511300"/>
            <a:ext cx="8559800" cy="3441700"/>
          </a:xfrm>
          <a:prstGeom prst="rect">
            <a:avLst/>
          </a:prstGeom>
        </p:spPr>
        <p:txBody>
          <a:bodyPr/>
          <a:lstStyle>
            <a:lvl1pPr marL="0" indent="0">
              <a:defRPr/>
            </a:lvl1pPr>
          </a:lstStyle>
          <a:p>
            <a:pPr lvl="0"/>
            <a:r>
              <a:rPr lang="en-US" noProof="0"/>
              <a:t>Click icon to add chart</a:t>
            </a:r>
          </a:p>
        </p:txBody>
      </p:sp>
    </p:spTree>
    <p:extLst>
      <p:ext uri="{BB962C8B-B14F-4D97-AF65-F5344CB8AC3E}">
        <p14:creationId xmlns:p14="http://schemas.microsoft.com/office/powerpoint/2010/main" val="249581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Half Photo &amp; Text">
    <p:spTree>
      <p:nvGrpSpPr>
        <p:cNvPr id="1" name=""/>
        <p:cNvGrpSpPr/>
        <p:nvPr/>
      </p:nvGrpSpPr>
      <p:grpSpPr>
        <a:xfrm>
          <a:off x="0" y="0"/>
          <a:ext cx="0" cy="0"/>
          <a:chOff x="0" y="0"/>
          <a:chExt cx="0" cy="0"/>
        </a:xfrm>
      </p:grpSpPr>
      <p:sp>
        <p:nvSpPr>
          <p:cNvPr id="2" name="Rectangle 1"/>
          <p:cNvSpPr/>
          <p:nvPr userDrawn="1"/>
        </p:nvSpPr>
        <p:spPr>
          <a:xfrm>
            <a:off x="5133410" y="1215852"/>
            <a:ext cx="4025535" cy="4428338"/>
          </a:xfrm>
          <a:custGeom>
            <a:avLst/>
            <a:gdLst>
              <a:gd name="connsiteX0" fmla="*/ 0 w 4804569"/>
              <a:gd name="connsiteY0" fmla="*/ 0 h 4138334"/>
              <a:gd name="connsiteX1" fmla="*/ 4804569 w 4804569"/>
              <a:gd name="connsiteY1" fmla="*/ 0 h 4138334"/>
              <a:gd name="connsiteX2" fmla="*/ 4804569 w 4804569"/>
              <a:gd name="connsiteY2" fmla="*/ 4138334 h 4138334"/>
              <a:gd name="connsiteX3" fmla="*/ 0 w 4804569"/>
              <a:gd name="connsiteY3" fmla="*/ 4138334 h 4138334"/>
              <a:gd name="connsiteX4" fmla="*/ 0 w 4804569"/>
              <a:gd name="connsiteY4" fmla="*/ 0 h 4138334"/>
              <a:gd name="connsiteX0" fmla="*/ 0 w 4804569"/>
              <a:gd name="connsiteY0" fmla="*/ 461789 h 4600123"/>
              <a:gd name="connsiteX1" fmla="*/ 4689118 w 4804569"/>
              <a:gd name="connsiteY1" fmla="*/ 0 h 4600123"/>
              <a:gd name="connsiteX2" fmla="*/ 4804569 w 4804569"/>
              <a:gd name="connsiteY2" fmla="*/ 4600123 h 4600123"/>
              <a:gd name="connsiteX3" fmla="*/ 0 w 4804569"/>
              <a:gd name="connsiteY3" fmla="*/ 4600123 h 4600123"/>
              <a:gd name="connsiteX4" fmla="*/ 0 w 4804569"/>
              <a:gd name="connsiteY4" fmla="*/ 461789 h 4600123"/>
              <a:gd name="connsiteX0" fmla="*/ 0 w 4706880"/>
              <a:gd name="connsiteY0" fmla="*/ 461789 h 4600123"/>
              <a:gd name="connsiteX1" fmla="*/ 4689118 w 4706880"/>
              <a:gd name="connsiteY1" fmla="*/ 0 h 4600123"/>
              <a:gd name="connsiteX2" fmla="*/ 4706880 w 4706880"/>
              <a:gd name="connsiteY2" fmla="*/ 4138335 h 4600123"/>
              <a:gd name="connsiteX3" fmla="*/ 0 w 4706880"/>
              <a:gd name="connsiteY3" fmla="*/ 4600123 h 4600123"/>
              <a:gd name="connsiteX4" fmla="*/ 0 w 4706880"/>
              <a:gd name="connsiteY4" fmla="*/ 461789 h 4600123"/>
              <a:gd name="connsiteX0" fmla="*/ 0 w 4706880"/>
              <a:gd name="connsiteY0" fmla="*/ 417387 h 4555721"/>
              <a:gd name="connsiteX1" fmla="*/ 3987526 w 4706880"/>
              <a:gd name="connsiteY1" fmla="*/ 0 h 4555721"/>
              <a:gd name="connsiteX2" fmla="*/ 4706880 w 4706880"/>
              <a:gd name="connsiteY2" fmla="*/ 4093933 h 4555721"/>
              <a:gd name="connsiteX3" fmla="*/ 0 w 4706880"/>
              <a:gd name="connsiteY3" fmla="*/ 4555721 h 4555721"/>
              <a:gd name="connsiteX4" fmla="*/ 0 w 4706880"/>
              <a:gd name="connsiteY4" fmla="*/ 417387 h 4555721"/>
              <a:gd name="connsiteX0" fmla="*/ 0 w 4005289"/>
              <a:gd name="connsiteY0" fmla="*/ 417387 h 4555721"/>
              <a:gd name="connsiteX1" fmla="*/ 3987526 w 4005289"/>
              <a:gd name="connsiteY1" fmla="*/ 0 h 4555721"/>
              <a:gd name="connsiteX2" fmla="*/ 4005289 w 4005289"/>
              <a:gd name="connsiteY2" fmla="*/ 4173858 h 4555721"/>
              <a:gd name="connsiteX3" fmla="*/ 0 w 4005289"/>
              <a:gd name="connsiteY3" fmla="*/ 4555721 h 4555721"/>
              <a:gd name="connsiteX4" fmla="*/ 0 w 4005289"/>
              <a:gd name="connsiteY4" fmla="*/ 417387 h 4555721"/>
              <a:gd name="connsiteX0" fmla="*/ 0 w 4005289"/>
              <a:gd name="connsiteY0" fmla="*/ 417387 h 4191619"/>
              <a:gd name="connsiteX1" fmla="*/ 3987526 w 4005289"/>
              <a:gd name="connsiteY1" fmla="*/ 0 h 4191619"/>
              <a:gd name="connsiteX2" fmla="*/ 4005289 w 4005289"/>
              <a:gd name="connsiteY2" fmla="*/ 4173858 h 4191619"/>
              <a:gd name="connsiteX3" fmla="*/ 79928 w 4005289"/>
              <a:gd name="connsiteY3" fmla="*/ 4191619 h 4191619"/>
              <a:gd name="connsiteX4" fmla="*/ 0 w 4005289"/>
              <a:gd name="connsiteY4" fmla="*/ 417387 h 4191619"/>
              <a:gd name="connsiteX0" fmla="*/ 0 w 4005289"/>
              <a:gd name="connsiteY0" fmla="*/ 417387 h 4422513"/>
              <a:gd name="connsiteX1" fmla="*/ 3987526 w 4005289"/>
              <a:gd name="connsiteY1" fmla="*/ 0 h 4422513"/>
              <a:gd name="connsiteX2" fmla="*/ 4005289 w 4005289"/>
              <a:gd name="connsiteY2" fmla="*/ 4173858 h 4422513"/>
              <a:gd name="connsiteX3" fmla="*/ 0 w 4005289"/>
              <a:gd name="connsiteY3" fmla="*/ 4422513 h 4422513"/>
              <a:gd name="connsiteX4" fmla="*/ 0 w 4005289"/>
              <a:gd name="connsiteY4" fmla="*/ 417387 h 4422513"/>
              <a:gd name="connsiteX0" fmla="*/ 0 w 4014170"/>
              <a:gd name="connsiteY0" fmla="*/ 417387 h 4422513"/>
              <a:gd name="connsiteX1" fmla="*/ 3987526 w 4014170"/>
              <a:gd name="connsiteY1" fmla="*/ 0 h 4422513"/>
              <a:gd name="connsiteX2" fmla="*/ 4014170 w 4014170"/>
              <a:gd name="connsiteY2" fmla="*/ 3889680 h 4422513"/>
              <a:gd name="connsiteX3" fmla="*/ 0 w 4014170"/>
              <a:gd name="connsiteY3" fmla="*/ 4422513 h 4422513"/>
              <a:gd name="connsiteX4" fmla="*/ 0 w 4014170"/>
              <a:gd name="connsiteY4" fmla="*/ 417387 h 4422513"/>
              <a:gd name="connsiteX0" fmla="*/ 0 w 3996408"/>
              <a:gd name="connsiteY0" fmla="*/ 417387 h 4422513"/>
              <a:gd name="connsiteX1" fmla="*/ 3987526 w 3996408"/>
              <a:gd name="connsiteY1" fmla="*/ 0 h 4422513"/>
              <a:gd name="connsiteX2" fmla="*/ 3996408 w 3996408"/>
              <a:gd name="connsiteY2" fmla="*/ 4049530 h 4422513"/>
              <a:gd name="connsiteX3" fmla="*/ 0 w 3996408"/>
              <a:gd name="connsiteY3" fmla="*/ 4422513 h 4422513"/>
              <a:gd name="connsiteX4" fmla="*/ 0 w 3996408"/>
              <a:gd name="connsiteY4" fmla="*/ 417387 h 4422513"/>
              <a:gd name="connsiteX0" fmla="*/ 0 w 3996408"/>
              <a:gd name="connsiteY0" fmla="*/ 417387 h 4422513"/>
              <a:gd name="connsiteX1" fmla="*/ 3987526 w 3996408"/>
              <a:gd name="connsiteY1" fmla="*/ 0 h 4422513"/>
              <a:gd name="connsiteX2" fmla="*/ 3996408 w 3996408"/>
              <a:gd name="connsiteY2" fmla="*/ 4049530 h 4422513"/>
              <a:gd name="connsiteX3" fmla="*/ 0 w 3996408"/>
              <a:gd name="connsiteY3" fmla="*/ 4422513 h 4422513"/>
              <a:gd name="connsiteX4" fmla="*/ 0 w 3996408"/>
              <a:gd name="connsiteY4" fmla="*/ 417387 h 4422513"/>
              <a:gd name="connsiteX0" fmla="*/ 0 w 3996408"/>
              <a:gd name="connsiteY0" fmla="*/ 417387 h 4422513"/>
              <a:gd name="connsiteX1" fmla="*/ 3987526 w 3996408"/>
              <a:gd name="connsiteY1" fmla="*/ 0 h 4422513"/>
              <a:gd name="connsiteX2" fmla="*/ 3996408 w 3996408"/>
              <a:gd name="connsiteY2" fmla="*/ 4061181 h 4422513"/>
              <a:gd name="connsiteX3" fmla="*/ 0 w 3996408"/>
              <a:gd name="connsiteY3" fmla="*/ 4422513 h 4422513"/>
              <a:gd name="connsiteX4" fmla="*/ 0 w 3996408"/>
              <a:gd name="connsiteY4" fmla="*/ 417387 h 4422513"/>
              <a:gd name="connsiteX0" fmla="*/ 0 w 3996408"/>
              <a:gd name="connsiteY0" fmla="*/ 417387 h 4422513"/>
              <a:gd name="connsiteX1" fmla="*/ 3987526 w 3996408"/>
              <a:gd name="connsiteY1" fmla="*/ 0 h 4422513"/>
              <a:gd name="connsiteX2" fmla="*/ 3996408 w 3996408"/>
              <a:gd name="connsiteY2" fmla="*/ 4061181 h 4422513"/>
              <a:gd name="connsiteX3" fmla="*/ 0 w 3996408"/>
              <a:gd name="connsiteY3" fmla="*/ 4422513 h 4422513"/>
              <a:gd name="connsiteX4" fmla="*/ 0 w 3996408"/>
              <a:gd name="connsiteY4" fmla="*/ 417387 h 4422513"/>
              <a:gd name="connsiteX0" fmla="*/ 0 w 3996408"/>
              <a:gd name="connsiteY0" fmla="*/ 417387 h 4422513"/>
              <a:gd name="connsiteX1" fmla="*/ 3987526 w 3996408"/>
              <a:gd name="connsiteY1" fmla="*/ 0 h 4422513"/>
              <a:gd name="connsiteX2" fmla="*/ 3996408 w 3996408"/>
              <a:gd name="connsiteY2" fmla="*/ 4061181 h 4422513"/>
              <a:gd name="connsiteX3" fmla="*/ 0 w 3996408"/>
              <a:gd name="connsiteY3" fmla="*/ 4422513 h 4422513"/>
              <a:gd name="connsiteX4" fmla="*/ 0 w 3996408"/>
              <a:gd name="connsiteY4" fmla="*/ 417387 h 4422513"/>
              <a:gd name="connsiteX0" fmla="*/ 5825 w 4002233"/>
              <a:gd name="connsiteY0" fmla="*/ 417387 h 4109615"/>
              <a:gd name="connsiteX1" fmla="*/ 3993351 w 4002233"/>
              <a:gd name="connsiteY1" fmla="*/ 0 h 4109615"/>
              <a:gd name="connsiteX2" fmla="*/ 4002233 w 4002233"/>
              <a:gd name="connsiteY2" fmla="*/ 4061181 h 4109615"/>
              <a:gd name="connsiteX3" fmla="*/ 0 w 4002233"/>
              <a:gd name="connsiteY3" fmla="*/ 4055510 h 4109615"/>
              <a:gd name="connsiteX4" fmla="*/ 5825 w 4002233"/>
              <a:gd name="connsiteY4" fmla="*/ 417387 h 4109615"/>
              <a:gd name="connsiteX0" fmla="*/ 29127 w 4025535"/>
              <a:gd name="connsiteY0" fmla="*/ 417387 h 4428338"/>
              <a:gd name="connsiteX1" fmla="*/ 4016653 w 4025535"/>
              <a:gd name="connsiteY1" fmla="*/ 0 h 4428338"/>
              <a:gd name="connsiteX2" fmla="*/ 4025535 w 4025535"/>
              <a:gd name="connsiteY2" fmla="*/ 4061181 h 4428338"/>
              <a:gd name="connsiteX3" fmla="*/ 0 w 4025535"/>
              <a:gd name="connsiteY3" fmla="*/ 4428338 h 4428338"/>
              <a:gd name="connsiteX4" fmla="*/ 29127 w 4025535"/>
              <a:gd name="connsiteY4" fmla="*/ 417387 h 4428338"/>
              <a:gd name="connsiteX0" fmla="*/ 29127 w 4025535"/>
              <a:gd name="connsiteY0" fmla="*/ 417387 h 4428338"/>
              <a:gd name="connsiteX1" fmla="*/ 4016653 w 4025535"/>
              <a:gd name="connsiteY1" fmla="*/ 0 h 4428338"/>
              <a:gd name="connsiteX2" fmla="*/ 4025535 w 4025535"/>
              <a:gd name="connsiteY2" fmla="*/ 4061181 h 4428338"/>
              <a:gd name="connsiteX3" fmla="*/ 0 w 4025535"/>
              <a:gd name="connsiteY3" fmla="*/ 4428338 h 4428338"/>
              <a:gd name="connsiteX4" fmla="*/ 29127 w 4025535"/>
              <a:gd name="connsiteY4" fmla="*/ 417387 h 4428338"/>
              <a:gd name="connsiteX0" fmla="*/ 29127 w 4025535"/>
              <a:gd name="connsiteY0" fmla="*/ 417387 h 4428338"/>
              <a:gd name="connsiteX1" fmla="*/ 4016653 w 4025535"/>
              <a:gd name="connsiteY1" fmla="*/ 0 h 4428338"/>
              <a:gd name="connsiteX2" fmla="*/ 4025535 w 4025535"/>
              <a:gd name="connsiteY2" fmla="*/ 4061181 h 4428338"/>
              <a:gd name="connsiteX3" fmla="*/ 0 w 4025535"/>
              <a:gd name="connsiteY3" fmla="*/ 4428338 h 4428338"/>
              <a:gd name="connsiteX4" fmla="*/ 29127 w 4025535"/>
              <a:gd name="connsiteY4" fmla="*/ 417387 h 4428338"/>
              <a:gd name="connsiteX0" fmla="*/ 29127 w 4025535"/>
              <a:gd name="connsiteY0" fmla="*/ 417387 h 4428338"/>
              <a:gd name="connsiteX1" fmla="*/ 4016653 w 4025535"/>
              <a:gd name="connsiteY1" fmla="*/ 0 h 4428338"/>
              <a:gd name="connsiteX2" fmla="*/ 4025535 w 4025535"/>
              <a:gd name="connsiteY2" fmla="*/ 4061181 h 4428338"/>
              <a:gd name="connsiteX3" fmla="*/ 0 w 4025535"/>
              <a:gd name="connsiteY3" fmla="*/ 4428338 h 4428338"/>
              <a:gd name="connsiteX4" fmla="*/ 29127 w 4025535"/>
              <a:gd name="connsiteY4" fmla="*/ 417387 h 4428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5535" h="4428338">
                <a:moveTo>
                  <a:pt x="29127" y="417387"/>
                </a:moveTo>
                <a:lnTo>
                  <a:pt x="4016653" y="0"/>
                </a:lnTo>
                <a:cubicBezTo>
                  <a:pt x="4022574" y="1379445"/>
                  <a:pt x="4019614" y="2681736"/>
                  <a:pt x="4025535" y="4061181"/>
                </a:cubicBezTo>
                <a:cubicBezTo>
                  <a:pt x="2623207" y="4236022"/>
                  <a:pt x="1390392" y="4333137"/>
                  <a:pt x="0" y="4428338"/>
                </a:cubicBezTo>
                <a:cubicBezTo>
                  <a:pt x="1942" y="3215630"/>
                  <a:pt x="27185" y="1630095"/>
                  <a:pt x="29127" y="417387"/>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584200" y="444500"/>
            <a:ext cx="8229600" cy="787400"/>
          </a:xfrm>
          <a:prstGeom prst="rect">
            <a:avLst/>
          </a:prstGeom>
        </p:spPr>
        <p:txBody>
          <a:bodyPr tIns="0" rtlCol="0">
            <a:noAutofit/>
          </a:bodyPr>
          <a:lstStyle>
            <a:lvl1pPr>
              <a:defRPr sz="3000">
                <a:solidFill>
                  <a:schemeClr val="bg1"/>
                </a:solidFill>
              </a:defRPr>
            </a:lvl1pPr>
          </a:lstStyle>
          <a:p>
            <a:r>
              <a:rPr lang="en-US"/>
              <a:t>Click to edit Master title style</a:t>
            </a:r>
          </a:p>
        </p:txBody>
      </p:sp>
      <p:sp>
        <p:nvSpPr>
          <p:cNvPr id="11" name="Picture Placeholder 10"/>
          <p:cNvSpPr>
            <a:spLocks noGrp="1"/>
          </p:cNvSpPr>
          <p:nvPr>
            <p:ph type="pic" sz="quarter" idx="10"/>
          </p:nvPr>
        </p:nvSpPr>
        <p:spPr bwMode="auto">
          <a:xfrm>
            <a:off x="-14556" y="1704116"/>
            <a:ext cx="5177094" cy="4128616"/>
          </a:xfrm>
          <a:custGeom>
            <a:avLst/>
            <a:gdLst>
              <a:gd name="connsiteX0" fmla="*/ 0 w 9144000"/>
              <a:gd name="connsiteY0" fmla="*/ 0 h 5854700"/>
              <a:gd name="connsiteX1" fmla="*/ 9144000 w 9144000"/>
              <a:gd name="connsiteY1" fmla="*/ 0 h 5854700"/>
              <a:gd name="connsiteX2" fmla="*/ 9144000 w 9144000"/>
              <a:gd name="connsiteY2" fmla="*/ 5854700 h 5854700"/>
              <a:gd name="connsiteX3" fmla="*/ 0 w 9144000"/>
              <a:gd name="connsiteY3" fmla="*/ 5854700 h 5854700"/>
              <a:gd name="connsiteX4" fmla="*/ 0 w 9144000"/>
              <a:gd name="connsiteY4" fmla="*/ 0 h 5854700"/>
              <a:gd name="connsiteX0" fmla="*/ 0 w 9144000"/>
              <a:gd name="connsiteY0" fmla="*/ 0 h 5854700"/>
              <a:gd name="connsiteX1" fmla="*/ 9144000 w 9144000"/>
              <a:gd name="connsiteY1" fmla="*/ 0 h 5854700"/>
              <a:gd name="connsiteX2" fmla="*/ 9144000 w 9144000"/>
              <a:gd name="connsiteY2" fmla="*/ 5854700 h 5854700"/>
              <a:gd name="connsiteX3" fmla="*/ 0 w 9144000"/>
              <a:gd name="connsiteY3" fmla="*/ 5448300 h 5854700"/>
              <a:gd name="connsiteX4" fmla="*/ 0 w 9144000"/>
              <a:gd name="connsiteY4" fmla="*/ 0 h 5854700"/>
              <a:gd name="connsiteX0" fmla="*/ 0 w 9144000"/>
              <a:gd name="connsiteY0" fmla="*/ 0 h 5939367"/>
              <a:gd name="connsiteX1" fmla="*/ 9144000 w 9144000"/>
              <a:gd name="connsiteY1" fmla="*/ 0 h 5939367"/>
              <a:gd name="connsiteX2" fmla="*/ 9144000 w 9144000"/>
              <a:gd name="connsiteY2" fmla="*/ 5854700 h 5939367"/>
              <a:gd name="connsiteX3" fmla="*/ 0 w 9144000"/>
              <a:gd name="connsiteY3" fmla="*/ 5448300 h 5939367"/>
              <a:gd name="connsiteX4" fmla="*/ 0 w 9144000"/>
              <a:gd name="connsiteY4" fmla="*/ 0 h 5939367"/>
              <a:gd name="connsiteX0" fmla="*/ 0 w 9144000"/>
              <a:gd name="connsiteY0" fmla="*/ 0 h 5939367"/>
              <a:gd name="connsiteX1" fmla="*/ 9144000 w 9144000"/>
              <a:gd name="connsiteY1" fmla="*/ 0 h 5939367"/>
              <a:gd name="connsiteX2" fmla="*/ 9144000 w 9144000"/>
              <a:gd name="connsiteY2" fmla="*/ 4779433 h 5939367"/>
              <a:gd name="connsiteX3" fmla="*/ 0 w 9144000"/>
              <a:gd name="connsiteY3" fmla="*/ 5448300 h 5939367"/>
              <a:gd name="connsiteX4" fmla="*/ 0 w 9144000"/>
              <a:gd name="connsiteY4" fmla="*/ 0 h 5939367"/>
              <a:gd name="connsiteX0" fmla="*/ 0 w 9144000"/>
              <a:gd name="connsiteY0" fmla="*/ 0 h 5939367"/>
              <a:gd name="connsiteX1" fmla="*/ 9144000 w 9144000"/>
              <a:gd name="connsiteY1" fmla="*/ 0 h 5939367"/>
              <a:gd name="connsiteX2" fmla="*/ 9144000 w 9144000"/>
              <a:gd name="connsiteY2" fmla="*/ 4779433 h 5939367"/>
              <a:gd name="connsiteX3" fmla="*/ 0 w 9144000"/>
              <a:gd name="connsiteY3" fmla="*/ 5448300 h 5939367"/>
              <a:gd name="connsiteX4" fmla="*/ 0 w 9144000"/>
              <a:gd name="connsiteY4" fmla="*/ 0 h 5939367"/>
              <a:gd name="connsiteX0" fmla="*/ 0 w 9144000"/>
              <a:gd name="connsiteY0" fmla="*/ 0 h 5956299"/>
              <a:gd name="connsiteX1" fmla="*/ 9144000 w 9144000"/>
              <a:gd name="connsiteY1" fmla="*/ 0 h 5956299"/>
              <a:gd name="connsiteX2" fmla="*/ 9144000 w 9144000"/>
              <a:gd name="connsiteY2" fmla="*/ 4779433 h 5956299"/>
              <a:gd name="connsiteX3" fmla="*/ 0 w 9144000"/>
              <a:gd name="connsiteY3" fmla="*/ 5448300 h 5956299"/>
              <a:gd name="connsiteX4" fmla="*/ 0 w 9144000"/>
              <a:gd name="connsiteY4" fmla="*/ 0 h 5956299"/>
              <a:gd name="connsiteX0" fmla="*/ 0 w 9144000"/>
              <a:gd name="connsiteY0" fmla="*/ 0 h 6002868"/>
              <a:gd name="connsiteX1" fmla="*/ 9144000 w 9144000"/>
              <a:gd name="connsiteY1" fmla="*/ 0 h 6002868"/>
              <a:gd name="connsiteX2" fmla="*/ 9144000 w 9144000"/>
              <a:gd name="connsiteY2" fmla="*/ 4779433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779434 h 6002868"/>
              <a:gd name="connsiteX3" fmla="*/ 0 w 9144000"/>
              <a:gd name="connsiteY3" fmla="*/ 5448300 h 6002868"/>
              <a:gd name="connsiteX4" fmla="*/ 0 w 9144000"/>
              <a:gd name="connsiteY4" fmla="*/ 0 h 6002868"/>
              <a:gd name="connsiteX0" fmla="*/ 0 w 9144000"/>
              <a:gd name="connsiteY0" fmla="*/ 0 h 6121400"/>
              <a:gd name="connsiteX1" fmla="*/ 9144000 w 9144000"/>
              <a:gd name="connsiteY1" fmla="*/ 0 h 6121400"/>
              <a:gd name="connsiteX2" fmla="*/ 9144000 w 9144000"/>
              <a:gd name="connsiteY2" fmla="*/ 4944534 h 6121400"/>
              <a:gd name="connsiteX3" fmla="*/ 0 w 9144000"/>
              <a:gd name="connsiteY3" fmla="*/ 5448300 h 6121400"/>
              <a:gd name="connsiteX4" fmla="*/ 0 w 9144000"/>
              <a:gd name="connsiteY4" fmla="*/ 0 h 6121400"/>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40640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406400 w 9144000"/>
              <a:gd name="connsiteY4" fmla="*/ 0 h 6002868"/>
              <a:gd name="connsiteX0" fmla="*/ 635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6350 w 9144000"/>
              <a:gd name="connsiteY4" fmla="*/ 0 h 6002868"/>
              <a:gd name="connsiteX0" fmla="*/ 6350 w 9144000"/>
              <a:gd name="connsiteY0" fmla="*/ 0 h 6002868"/>
              <a:gd name="connsiteX1" fmla="*/ 8750300 w 9144000"/>
              <a:gd name="connsiteY1" fmla="*/ 317500 h 6002868"/>
              <a:gd name="connsiteX2" fmla="*/ 9144000 w 9144000"/>
              <a:gd name="connsiteY2" fmla="*/ 4817534 h 6002868"/>
              <a:gd name="connsiteX3" fmla="*/ 0 w 9144000"/>
              <a:gd name="connsiteY3" fmla="*/ 5448300 h 6002868"/>
              <a:gd name="connsiteX4" fmla="*/ 6350 w 9144000"/>
              <a:gd name="connsiteY4" fmla="*/ 0 h 6002868"/>
              <a:gd name="connsiteX0" fmla="*/ 6350 w 9150350"/>
              <a:gd name="connsiteY0" fmla="*/ 38100 h 6040968"/>
              <a:gd name="connsiteX1" fmla="*/ 9150350 w 9150350"/>
              <a:gd name="connsiteY1" fmla="*/ 0 h 6040968"/>
              <a:gd name="connsiteX2" fmla="*/ 9144000 w 9150350"/>
              <a:gd name="connsiteY2" fmla="*/ 4855634 h 6040968"/>
              <a:gd name="connsiteX3" fmla="*/ 0 w 9150350"/>
              <a:gd name="connsiteY3" fmla="*/ 5486400 h 6040968"/>
              <a:gd name="connsiteX4" fmla="*/ 6350 w 9150350"/>
              <a:gd name="connsiteY4" fmla="*/ 38100 h 6040968"/>
              <a:gd name="connsiteX0" fmla="*/ 6350 w 9150350"/>
              <a:gd name="connsiteY0" fmla="*/ 0 h 6040968"/>
              <a:gd name="connsiteX1" fmla="*/ 9150350 w 9150350"/>
              <a:gd name="connsiteY1" fmla="*/ 0 h 6040968"/>
              <a:gd name="connsiteX2" fmla="*/ 9144000 w 9150350"/>
              <a:gd name="connsiteY2" fmla="*/ 4855634 h 6040968"/>
              <a:gd name="connsiteX3" fmla="*/ 0 w 9150350"/>
              <a:gd name="connsiteY3" fmla="*/ 5486400 h 6040968"/>
              <a:gd name="connsiteX4" fmla="*/ 6350 w 9150350"/>
              <a:gd name="connsiteY4" fmla="*/ 0 h 6040968"/>
              <a:gd name="connsiteX0" fmla="*/ 400 w 9144400"/>
              <a:gd name="connsiteY0" fmla="*/ 0 h 6094646"/>
              <a:gd name="connsiteX1" fmla="*/ 9144400 w 9144400"/>
              <a:gd name="connsiteY1" fmla="*/ 0 h 6094646"/>
              <a:gd name="connsiteX2" fmla="*/ 9138050 w 9144400"/>
              <a:gd name="connsiteY2" fmla="*/ 4855634 h 6094646"/>
              <a:gd name="connsiteX3" fmla="*/ 3253 w 9144400"/>
              <a:gd name="connsiteY3" fmla="*/ 5854491 h 6094646"/>
              <a:gd name="connsiteX4" fmla="*/ 400 w 9144400"/>
              <a:gd name="connsiteY4" fmla="*/ 0 h 6094646"/>
              <a:gd name="connsiteX0" fmla="*/ 400 w 9144400"/>
              <a:gd name="connsiteY0" fmla="*/ 0 h 5854491"/>
              <a:gd name="connsiteX1" fmla="*/ 9144400 w 9144400"/>
              <a:gd name="connsiteY1" fmla="*/ 0 h 5854491"/>
              <a:gd name="connsiteX2" fmla="*/ 9138050 w 9144400"/>
              <a:gd name="connsiteY2" fmla="*/ 4855634 h 5854491"/>
              <a:gd name="connsiteX3" fmla="*/ 3253 w 9144400"/>
              <a:gd name="connsiteY3" fmla="*/ 5854491 h 5854491"/>
              <a:gd name="connsiteX4" fmla="*/ 400 w 9144400"/>
              <a:gd name="connsiteY4" fmla="*/ 0 h 5854491"/>
              <a:gd name="connsiteX0" fmla="*/ 400 w 9156645"/>
              <a:gd name="connsiteY0" fmla="*/ 0 h 5879583"/>
              <a:gd name="connsiteX1" fmla="*/ 9144400 w 9156645"/>
              <a:gd name="connsiteY1" fmla="*/ 0 h 5879583"/>
              <a:gd name="connsiteX2" fmla="*/ 9156455 w 9156645"/>
              <a:gd name="connsiteY2" fmla="*/ 5297343 h 5879583"/>
              <a:gd name="connsiteX3" fmla="*/ 3253 w 9156645"/>
              <a:gd name="connsiteY3" fmla="*/ 5854491 h 5879583"/>
              <a:gd name="connsiteX4" fmla="*/ 400 w 9156645"/>
              <a:gd name="connsiteY4" fmla="*/ 0 h 5879583"/>
              <a:gd name="connsiteX0" fmla="*/ 400 w 9156645"/>
              <a:gd name="connsiteY0" fmla="*/ 0 h 5854491"/>
              <a:gd name="connsiteX1" fmla="*/ 9144400 w 9156645"/>
              <a:gd name="connsiteY1" fmla="*/ 0 h 5854491"/>
              <a:gd name="connsiteX2" fmla="*/ 9156455 w 9156645"/>
              <a:gd name="connsiteY2" fmla="*/ 5297343 h 5854491"/>
              <a:gd name="connsiteX3" fmla="*/ 3253 w 9156645"/>
              <a:gd name="connsiteY3" fmla="*/ 5854491 h 5854491"/>
              <a:gd name="connsiteX4" fmla="*/ 400 w 9156645"/>
              <a:gd name="connsiteY4" fmla="*/ 0 h 5854491"/>
              <a:gd name="connsiteX0" fmla="*/ 400 w 9156645"/>
              <a:gd name="connsiteY0" fmla="*/ 0 h 5854491"/>
              <a:gd name="connsiteX1" fmla="*/ 9144400 w 9156645"/>
              <a:gd name="connsiteY1" fmla="*/ 0 h 5854491"/>
              <a:gd name="connsiteX2" fmla="*/ 9156455 w 9156645"/>
              <a:gd name="connsiteY2" fmla="*/ 5297343 h 5854491"/>
              <a:gd name="connsiteX3" fmla="*/ 3253 w 9156645"/>
              <a:gd name="connsiteY3" fmla="*/ 5854491 h 5854491"/>
              <a:gd name="connsiteX4" fmla="*/ 400 w 9156645"/>
              <a:gd name="connsiteY4" fmla="*/ 0 h 5854491"/>
              <a:gd name="connsiteX0" fmla="*/ 400 w 9156645"/>
              <a:gd name="connsiteY0" fmla="*/ 0 h 5854491"/>
              <a:gd name="connsiteX1" fmla="*/ 9144400 w 9156645"/>
              <a:gd name="connsiteY1" fmla="*/ 0 h 5854491"/>
              <a:gd name="connsiteX2" fmla="*/ 9156455 w 9156645"/>
              <a:gd name="connsiteY2" fmla="*/ 5297343 h 5854491"/>
              <a:gd name="connsiteX3" fmla="*/ 3253 w 9156645"/>
              <a:gd name="connsiteY3" fmla="*/ 5854491 h 5854491"/>
              <a:gd name="connsiteX4" fmla="*/ 400 w 9156645"/>
              <a:gd name="connsiteY4" fmla="*/ 0 h 5854491"/>
              <a:gd name="connsiteX0" fmla="*/ 52 w 9211513"/>
              <a:gd name="connsiteY0" fmla="*/ 0 h 6139762"/>
              <a:gd name="connsiteX1" fmla="*/ 9199268 w 9211513"/>
              <a:gd name="connsiteY1" fmla="*/ 285271 h 6139762"/>
              <a:gd name="connsiteX2" fmla="*/ 9211323 w 9211513"/>
              <a:gd name="connsiteY2" fmla="*/ 5582614 h 6139762"/>
              <a:gd name="connsiteX3" fmla="*/ 58121 w 9211513"/>
              <a:gd name="connsiteY3" fmla="*/ 6139762 h 6139762"/>
              <a:gd name="connsiteX4" fmla="*/ 52 w 9211513"/>
              <a:gd name="connsiteY4" fmla="*/ 0 h 6139762"/>
              <a:gd name="connsiteX0" fmla="*/ 52 w 9236079"/>
              <a:gd name="connsiteY0" fmla="*/ 0 h 6139762"/>
              <a:gd name="connsiteX1" fmla="*/ 9236079 w 9236079"/>
              <a:gd name="connsiteY1" fmla="*/ 27607 h 6139762"/>
              <a:gd name="connsiteX2" fmla="*/ 9211323 w 9236079"/>
              <a:gd name="connsiteY2" fmla="*/ 5582614 h 6139762"/>
              <a:gd name="connsiteX3" fmla="*/ 58121 w 9236079"/>
              <a:gd name="connsiteY3" fmla="*/ 6139762 h 6139762"/>
              <a:gd name="connsiteX4" fmla="*/ 52 w 9236079"/>
              <a:gd name="connsiteY4" fmla="*/ 0 h 6139762"/>
              <a:gd name="connsiteX0" fmla="*/ 52 w 9236079"/>
              <a:gd name="connsiteY0" fmla="*/ 0 h 6139762"/>
              <a:gd name="connsiteX1" fmla="*/ 9236079 w 9236079"/>
              <a:gd name="connsiteY1" fmla="*/ 27607 h 6139762"/>
              <a:gd name="connsiteX2" fmla="*/ 9211323 w 9236079"/>
              <a:gd name="connsiteY2" fmla="*/ 5582614 h 6139762"/>
              <a:gd name="connsiteX3" fmla="*/ 58121 w 9236079"/>
              <a:gd name="connsiteY3" fmla="*/ 6139762 h 6139762"/>
              <a:gd name="connsiteX4" fmla="*/ 52 w 9236079"/>
              <a:gd name="connsiteY4" fmla="*/ 0 h 6139762"/>
              <a:gd name="connsiteX0" fmla="*/ 59 w 9236086"/>
              <a:gd name="connsiteY0" fmla="*/ 0 h 6117866"/>
              <a:gd name="connsiteX1" fmla="*/ 9236086 w 9236086"/>
              <a:gd name="connsiteY1" fmla="*/ 27607 h 6117866"/>
              <a:gd name="connsiteX2" fmla="*/ 9211330 w 9236086"/>
              <a:gd name="connsiteY2" fmla="*/ 5582614 h 6117866"/>
              <a:gd name="connsiteX3" fmla="*/ 50829 w 9236086"/>
              <a:gd name="connsiteY3" fmla="*/ 6117866 h 6117866"/>
              <a:gd name="connsiteX4" fmla="*/ 59 w 9236086"/>
              <a:gd name="connsiteY4" fmla="*/ 0 h 6117866"/>
              <a:gd name="connsiteX0" fmla="*/ 59 w 9236086"/>
              <a:gd name="connsiteY0" fmla="*/ 0 h 6117866"/>
              <a:gd name="connsiteX1" fmla="*/ 9236086 w 9236086"/>
              <a:gd name="connsiteY1" fmla="*/ 27607 h 6117866"/>
              <a:gd name="connsiteX2" fmla="*/ 9211330 w 9236086"/>
              <a:gd name="connsiteY2" fmla="*/ 5582614 h 6117866"/>
              <a:gd name="connsiteX3" fmla="*/ 50829 w 9236086"/>
              <a:gd name="connsiteY3" fmla="*/ 6117866 h 6117866"/>
              <a:gd name="connsiteX4" fmla="*/ 59 w 9236086"/>
              <a:gd name="connsiteY4" fmla="*/ 0 h 6117866"/>
              <a:gd name="connsiteX0" fmla="*/ 59 w 9236086"/>
              <a:gd name="connsiteY0" fmla="*/ 0 h 6117866"/>
              <a:gd name="connsiteX1" fmla="*/ 9236086 w 9236086"/>
              <a:gd name="connsiteY1" fmla="*/ 27607 h 6117866"/>
              <a:gd name="connsiteX2" fmla="*/ 9211330 w 9236086"/>
              <a:gd name="connsiteY2" fmla="*/ 5582614 h 6117866"/>
              <a:gd name="connsiteX3" fmla="*/ 50829 w 9236086"/>
              <a:gd name="connsiteY3" fmla="*/ 6117866 h 6117866"/>
              <a:gd name="connsiteX4" fmla="*/ 59 w 9236086"/>
              <a:gd name="connsiteY4" fmla="*/ 0 h 6117866"/>
              <a:gd name="connsiteX0" fmla="*/ 59 w 9236086"/>
              <a:gd name="connsiteY0" fmla="*/ 0 h 6135666"/>
              <a:gd name="connsiteX1" fmla="*/ 9236086 w 9236086"/>
              <a:gd name="connsiteY1" fmla="*/ 27607 h 6135666"/>
              <a:gd name="connsiteX2" fmla="*/ 5212634 w 9236086"/>
              <a:gd name="connsiteY2" fmla="*/ 5939487 h 6135666"/>
              <a:gd name="connsiteX3" fmla="*/ 50829 w 9236086"/>
              <a:gd name="connsiteY3" fmla="*/ 6117866 h 6135666"/>
              <a:gd name="connsiteX4" fmla="*/ 59 w 9236086"/>
              <a:gd name="connsiteY4" fmla="*/ 0 h 6135666"/>
              <a:gd name="connsiteX0" fmla="*/ 59 w 5216400"/>
              <a:gd name="connsiteY0" fmla="*/ 0 h 6135666"/>
              <a:gd name="connsiteX1" fmla="*/ 5216400 w 5216400"/>
              <a:gd name="connsiteY1" fmla="*/ 1339641 h 6135666"/>
              <a:gd name="connsiteX2" fmla="*/ 5212634 w 5216400"/>
              <a:gd name="connsiteY2" fmla="*/ 5939487 h 6135666"/>
              <a:gd name="connsiteX3" fmla="*/ 50829 w 5216400"/>
              <a:gd name="connsiteY3" fmla="*/ 6117866 h 6135666"/>
              <a:gd name="connsiteX4" fmla="*/ 59 w 5216400"/>
              <a:gd name="connsiteY4" fmla="*/ 0 h 6135666"/>
              <a:gd name="connsiteX0" fmla="*/ 74 w 5205920"/>
              <a:gd name="connsiteY0" fmla="*/ 98348 h 4796025"/>
              <a:gd name="connsiteX1" fmla="*/ 5205920 w 5205920"/>
              <a:gd name="connsiteY1" fmla="*/ 0 h 4796025"/>
              <a:gd name="connsiteX2" fmla="*/ 5202154 w 5205920"/>
              <a:gd name="connsiteY2" fmla="*/ 4599846 h 4796025"/>
              <a:gd name="connsiteX3" fmla="*/ 40349 w 5205920"/>
              <a:gd name="connsiteY3" fmla="*/ 4778225 h 4796025"/>
              <a:gd name="connsiteX4" fmla="*/ 74 w 5205920"/>
              <a:gd name="connsiteY4" fmla="*/ 98348 h 4796025"/>
              <a:gd name="connsiteX0" fmla="*/ 74 w 5205920"/>
              <a:gd name="connsiteY0" fmla="*/ 98348 h 4778225"/>
              <a:gd name="connsiteX1" fmla="*/ 5205920 w 5205920"/>
              <a:gd name="connsiteY1" fmla="*/ 0 h 4778225"/>
              <a:gd name="connsiteX2" fmla="*/ 5202154 w 5205920"/>
              <a:gd name="connsiteY2" fmla="*/ 4599846 h 4778225"/>
              <a:gd name="connsiteX3" fmla="*/ 40349 w 5205920"/>
              <a:gd name="connsiteY3" fmla="*/ 4778225 h 4778225"/>
              <a:gd name="connsiteX4" fmla="*/ 74 w 5205920"/>
              <a:gd name="connsiteY4" fmla="*/ 98348 h 4778225"/>
              <a:gd name="connsiteX0" fmla="*/ 74 w 5205920"/>
              <a:gd name="connsiteY0" fmla="*/ 98348 h 4778225"/>
              <a:gd name="connsiteX1" fmla="*/ 5205920 w 5205920"/>
              <a:gd name="connsiteY1" fmla="*/ 0 h 4778225"/>
              <a:gd name="connsiteX2" fmla="*/ 5202154 w 5205920"/>
              <a:gd name="connsiteY2" fmla="*/ 4603706 h 4778225"/>
              <a:gd name="connsiteX3" fmla="*/ 40349 w 5205920"/>
              <a:gd name="connsiteY3" fmla="*/ 4778225 h 4778225"/>
              <a:gd name="connsiteX4" fmla="*/ 74 w 5205920"/>
              <a:gd name="connsiteY4" fmla="*/ 98348 h 4778225"/>
              <a:gd name="connsiteX0" fmla="*/ 74 w 5205920"/>
              <a:gd name="connsiteY0" fmla="*/ 98348 h 4778225"/>
              <a:gd name="connsiteX1" fmla="*/ 5205920 w 5205920"/>
              <a:gd name="connsiteY1" fmla="*/ 0 h 4778225"/>
              <a:gd name="connsiteX2" fmla="*/ 5202154 w 5205920"/>
              <a:gd name="connsiteY2" fmla="*/ 4603706 h 4778225"/>
              <a:gd name="connsiteX3" fmla="*/ 40349 w 5205920"/>
              <a:gd name="connsiteY3" fmla="*/ 4778225 h 4778225"/>
              <a:gd name="connsiteX4" fmla="*/ 74 w 5205920"/>
              <a:gd name="connsiteY4" fmla="*/ 98348 h 4778225"/>
              <a:gd name="connsiteX0" fmla="*/ 74 w 5205920"/>
              <a:gd name="connsiteY0" fmla="*/ 98348 h 4778225"/>
              <a:gd name="connsiteX1" fmla="*/ 5205920 w 5205920"/>
              <a:gd name="connsiteY1" fmla="*/ 0 h 4778225"/>
              <a:gd name="connsiteX2" fmla="*/ 5202154 w 5205920"/>
              <a:gd name="connsiteY2" fmla="*/ 4603706 h 4778225"/>
              <a:gd name="connsiteX3" fmla="*/ 40349 w 5205920"/>
              <a:gd name="connsiteY3" fmla="*/ 4778225 h 4778225"/>
              <a:gd name="connsiteX4" fmla="*/ 74 w 5205920"/>
              <a:gd name="connsiteY4" fmla="*/ 98348 h 4778225"/>
              <a:gd name="connsiteX0" fmla="*/ 74 w 5205920"/>
              <a:gd name="connsiteY0" fmla="*/ 2041 h 4681918"/>
              <a:gd name="connsiteX1" fmla="*/ 5205920 w 5205920"/>
              <a:gd name="connsiteY1" fmla="*/ 310093 h 4681918"/>
              <a:gd name="connsiteX2" fmla="*/ 5202154 w 5205920"/>
              <a:gd name="connsiteY2" fmla="*/ 4507399 h 4681918"/>
              <a:gd name="connsiteX3" fmla="*/ 40349 w 5205920"/>
              <a:gd name="connsiteY3" fmla="*/ 4681918 h 4681918"/>
              <a:gd name="connsiteX4" fmla="*/ 74 w 5205920"/>
              <a:gd name="connsiteY4" fmla="*/ 2041 h 4681918"/>
              <a:gd name="connsiteX0" fmla="*/ 50 w 5226216"/>
              <a:gd name="connsiteY0" fmla="*/ 189788 h 4371825"/>
              <a:gd name="connsiteX1" fmla="*/ 5226216 w 5226216"/>
              <a:gd name="connsiteY1" fmla="*/ 0 h 4371825"/>
              <a:gd name="connsiteX2" fmla="*/ 5222450 w 5226216"/>
              <a:gd name="connsiteY2" fmla="*/ 4197306 h 4371825"/>
              <a:gd name="connsiteX3" fmla="*/ 60645 w 5226216"/>
              <a:gd name="connsiteY3" fmla="*/ 4371825 h 4371825"/>
              <a:gd name="connsiteX4" fmla="*/ 50 w 5226216"/>
              <a:gd name="connsiteY4" fmla="*/ 189788 h 4371825"/>
              <a:gd name="connsiteX0" fmla="*/ 50 w 5226216"/>
              <a:gd name="connsiteY0" fmla="*/ 189788 h 4371825"/>
              <a:gd name="connsiteX1" fmla="*/ 5226216 w 5226216"/>
              <a:gd name="connsiteY1" fmla="*/ 0 h 4371825"/>
              <a:gd name="connsiteX2" fmla="*/ 5222450 w 5226216"/>
              <a:gd name="connsiteY2" fmla="*/ 4197306 h 4371825"/>
              <a:gd name="connsiteX3" fmla="*/ 60645 w 5226216"/>
              <a:gd name="connsiteY3" fmla="*/ 4371825 h 4371825"/>
              <a:gd name="connsiteX4" fmla="*/ 50 w 5226216"/>
              <a:gd name="connsiteY4" fmla="*/ 189788 h 4371825"/>
              <a:gd name="connsiteX0" fmla="*/ 50 w 5226216"/>
              <a:gd name="connsiteY0" fmla="*/ 189788 h 4371825"/>
              <a:gd name="connsiteX1" fmla="*/ 5226216 w 5226216"/>
              <a:gd name="connsiteY1" fmla="*/ 0 h 4371825"/>
              <a:gd name="connsiteX2" fmla="*/ 5222450 w 5226216"/>
              <a:gd name="connsiteY2" fmla="*/ 4197306 h 4371825"/>
              <a:gd name="connsiteX3" fmla="*/ 60645 w 5226216"/>
              <a:gd name="connsiteY3" fmla="*/ 4371825 h 4371825"/>
              <a:gd name="connsiteX4" fmla="*/ 50 w 5226216"/>
              <a:gd name="connsiteY4" fmla="*/ 189788 h 4371825"/>
              <a:gd name="connsiteX0" fmla="*/ 50 w 5226216"/>
              <a:gd name="connsiteY0" fmla="*/ 189788 h 4371825"/>
              <a:gd name="connsiteX1" fmla="*/ 5226216 w 5226216"/>
              <a:gd name="connsiteY1" fmla="*/ 0 h 4371825"/>
              <a:gd name="connsiteX2" fmla="*/ 5222450 w 5226216"/>
              <a:gd name="connsiteY2" fmla="*/ 3983946 h 4371825"/>
              <a:gd name="connsiteX3" fmla="*/ 60645 w 5226216"/>
              <a:gd name="connsiteY3" fmla="*/ 4371825 h 4371825"/>
              <a:gd name="connsiteX4" fmla="*/ 50 w 5226216"/>
              <a:gd name="connsiteY4" fmla="*/ 189788 h 4371825"/>
              <a:gd name="connsiteX0" fmla="*/ 59 w 5226225"/>
              <a:gd name="connsiteY0" fmla="*/ 189788 h 4148305"/>
              <a:gd name="connsiteX1" fmla="*/ 5226225 w 5226225"/>
              <a:gd name="connsiteY1" fmla="*/ 0 h 4148305"/>
              <a:gd name="connsiteX2" fmla="*/ 5222459 w 5226225"/>
              <a:gd name="connsiteY2" fmla="*/ 3983946 h 4148305"/>
              <a:gd name="connsiteX3" fmla="*/ 50494 w 5226225"/>
              <a:gd name="connsiteY3" fmla="*/ 4148305 h 4148305"/>
              <a:gd name="connsiteX4" fmla="*/ 59 w 5226225"/>
              <a:gd name="connsiteY4" fmla="*/ 189788 h 4148305"/>
              <a:gd name="connsiteX0" fmla="*/ 59 w 5226225"/>
              <a:gd name="connsiteY0" fmla="*/ 170099 h 4128616"/>
              <a:gd name="connsiteX1" fmla="*/ 5226225 w 5226225"/>
              <a:gd name="connsiteY1" fmla="*/ 0 h 4128616"/>
              <a:gd name="connsiteX2" fmla="*/ 5222459 w 5226225"/>
              <a:gd name="connsiteY2" fmla="*/ 3964257 h 4128616"/>
              <a:gd name="connsiteX3" fmla="*/ 50494 w 5226225"/>
              <a:gd name="connsiteY3" fmla="*/ 4128616 h 4128616"/>
              <a:gd name="connsiteX4" fmla="*/ 59 w 5226225"/>
              <a:gd name="connsiteY4" fmla="*/ 170099 h 4128616"/>
              <a:gd name="connsiteX0" fmla="*/ 4388 w 5175731"/>
              <a:gd name="connsiteY0" fmla="*/ 179235 h 4128616"/>
              <a:gd name="connsiteX1" fmla="*/ 5175731 w 5175731"/>
              <a:gd name="connsiteY1" fmla="*/ 0 h 4128616"/>
              <a:gd name="connsiteX2" fmla="*/ 5171965 w 5175731"/>
              <a:gd name="connsiteY2" fmla="*/ 3964257 h 4128616"/>
              <a:gd name="connsiteX3" fmla="*/ 0 w 5175731"/>
              <a:gd name="connsiteY3" fmla="*/ 4128616 h 4128616"/>
              <a:gd name="connsiteX4" fmla="*/ 4388 w 5175731"/>
              <a:gd name="connsiteY4" fmla="*/ 179235 h 4128616"/>
              <a:gd name="connsiteX0" fmla="*/ 4388 w 5177094"/>
              <a:gd name="connsiteY0" fmla="*/ 179235 h 4128616"/>
              <a:gd name="connsiteX1" fmla="*/ 5175731 w 5177094"/>
              <a:gd name="connsiteY1" fmla="*/ 0 h 4128616"/>
              <a:gd name="connsiteX2" fmla="*/ 5176566 w 5177094"/>
              <a:gd name="connsiteY2" fmla="*/ 3945850 h 4128616"/>
              <a:gd name="connsiteX3" fmla="*/ 0 w 5177094"/>
              <a:gd name="connsiteY3" fmla="*/ 4128616 h 4128616"/>
              <a:gd name="connsiteX4" fmla="*/ 4388 w 5177094"/>
              <a:gd name="connsiteY4" fmla="*/ 179235 h 4128616"/>
              <a:gd name="connsiteX0" fmla="*/ 4388 w 5177094"/>
              <a:gd name="connsiteY0" fmla="*/ 179235 h 4128616"/>
              <a:gd name="connsiteX1" fmla="*/ 5175731 w 5177094"/>
              <a:gd name="connsiteY1" fmla="*/ 0 h 4128616"/>
              <a:gd name="connsiteX2" fmla="*/ 5176566 w 5177094"/>
              <a:gd name="connsiteY2" fmla="*/ 3945850 h 4128616"/>
              <a:gd name="connsiteX3" fmla="*/ 0 w 5177094"/>
              <a:gd name="connsiteY3" fmla="*/ 4128616 h 4128616"/>
              <a:gd name="connsiteX4" fmla="*/ 4388 w 5177094"/>
              <a:gd name="connsiteY4" fmla="*/ 179235 h 4128616"/>
              <a:gd name="connsiteX0" fmla="*/ 4388 w 5177094"/>
              <a:gd name="connsiteY0" fmla="*/ 179235 h 4128616"/>
              <a:gd name="connsiteX1" fmla="*/ 5175731 w 5177094"/>
              <a:gd name="connsiteY1" fmla="*/ 0 h 4128616"/>
              <a:gd name="connsiteX2" fmla="*/ 5176566 w 5177094"/>
              <a:gd name="connsiteY2" fmla="*/ 3951034 h 4128616"/>
              <a:gd name="connsiteX3" fmla="*/ 0 w 5177094"/>
              <a:gd name="connsiteY3" fmla="*/ 4128616 h 4128616"/>
              <a:gd name="connsiteX4" fmla="*/ 4388 w 5177094"/>
              <a:gd name="connsiteY4" fmla="*/ 179235 h 4128616"/>
              <a:gd name="connsiteX0" fmla="*/ 4388 w 5177094"/>
              <a:gd name="connsiteY0" fmla="*/ 179235 h 4128616"/>
              <a:gd name="connsiteX1" fmla="*/ 5175731 w 5177094"/>
              <a:gd name="connsiteY1" fmla="*/ 0 h 4128616"/>
              <a:gd name="connsiteX2" fmla="*/ 5176566 w 5177094"/>
              <a:gd name="connsiteY2" fmla="*/ 3951034 h 4128616"/>
              <a:gd name="connsiteX3" fmla="*/ 0 w 5177094"/>
              <a:gd name="connsiteY3" fmla="*/ 4128616 h 4128616"/>
              <a:gd name="connsiteX4" fmla="*/ 4388 w 5177094"/>
              <a:gd name="connsiteY4" fmla="*/ 179235 h 412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94" h="4128616">
                <a:moveTo>
                  <a:pt x="4388" y="179235"/>
                </a:moveTo>
                <a:cubicBezTo>
                  <a:pt x="1789399" y="181475"/>
                  <a:pt x="3430289" y="83583"/>
                  <a:pt x="5175731" y="0"/>
                </a:cubicBezTo>
                <a:cubicBezTo>
                  <a:pt x="5173614" y="1618545"/>
                  <a:pt x="5178683" y="2332489"/>
                  <a:pt x="5176566" y="3951034"/>
                </a:cubicBezTo>
                <a:cubicBezTo>
                  <a:pt x="2680514" y="4077791"/>
                  <a:pt x="3569480" y="4080911"/>
                  <a:pt x="0" y="4128616"/>
                </a:cubicBezTo>
                <a:cubicBezTo>
                  <a:pt x="2117" y="2312516"/>
                  <a:pt x="2271" y="1995335"/>
                  <a:pt x="4388" y="179235"/>
                </a:cubicBezTo>
                <a:close/>
              </a:path>
            </a:pathLst>
          </a:custGeom>
          <a:solidFill>
            <a:schemeClr val="bg1"/>
          </a:solidFill>
          <a:ln w="9525">
            <a:noFill/>
            <a:miter lim="800000"/>
            <a:headEnd/>
            <a:tailEnd/>
          </a:ln>
        </p:spPr>
        <p:txBody>
          <a:bodyPr anchor="ctr" anchorCtr="1"/>
          <a:lstStyle>
            <a:lvl1pPr algn="ctr">
              <a:defRPr>
                <a:solidFill>
                  <a:schemeClr val="accent1">
                    <a:lumMod val="50000"/>
                  </a:schemeClr>
                </a:solidFill>
              </a:defRPr>
            </a:lvl1pPr>
          </a:lstStyle>
          <a:p>
            <a:pPr lvl="0"/>
            <a:r>
              <a:rPr lang="en-US" noProof="0"/>
              <a:t>Drag picture to placeholder or click icon to add</a:t>
            </a:r>
          </a:p>
        </p:txBody>
      </p:sp>
      <p:sp>
        <p:nvSpPr>
          <p:cNvPr id="10" name="AutoShape 4"/>
          <p:cNvSpPr>
            <a:spLocks/>
          </p:cNvSpPr>
          <p:nvPr/>
        </p:nvSpPr>
        <p:spPr bwMode="auto">
          <a:xfrm>
            <a:off x="-30332" y="1066075"/>
            <a:ext cx="9209880" cy="811795"/>
          </a:xfrm>
          <a:custGeom>
            <a:avLst/>
            <a:gdLst/>
            <a:ahLst/>
            <a:cxnLst/>
            <a:rect l="l" t="t" r="r" b="b"/>
            <a:pathLst>
              <a:path w="9152625" h="806749">
                <a:moveTo>
                  <a:pt x="9152625" y="0"/>
                </a:moveTo>
                <a:lnTo>
                  <a:pt x="9149513" y="273776"/>
                </a:lnTo>
                <a:cubicBezTo>
                  <a:pt x="6683955" y="564807"/>
                  <a:pt x="3260944" y="802658"/>
                  <a:pt x="103" y="806749"/>
                </a:cubicBezTo>
                <a:lnTo>
                  <a:pt x="0" y="530549"/>
                </a:lnTo>
                <a:lnTo>
                  <a:pt x="1216523" y="518541"/>
                </a:lnTo>
                <a:cubicBezTo>
                  <a:pt x="3891196" y="470027"/>
                  <a:pt x="6598683" y="282097"/>
                  <a:pt x="8699126" y="51608"/>
                </a:cubicBezTo>
                <a:close/>
              </a:path>
            </a:pathLst>
          </a:custGeom>
          <a:solidFill>
            <a:schemeClr val="accent3">
              <a:lumMod val="40000"/>
              <a:lumOff val="60000"/>
            </a:schemeClr>
          </a:solidFill>
          <a:ln w="44450">
            <a:noFill/>
            <a:round/>
            <a:headEnd/>
            <a:tailEnd/>
          </a:ln>
          <a:effectLst/>
        </p:spPr>
        <p:txBody>
          <a:bodyPr lIns="0" tIns="91440" bIns="9144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4" name="AutoShape 4"/>
          <p:cNvSpPr>
            <a:spLocks/>
          </p:cNvSpPr>
          <p:nvPr userDrawn="1"/>
        </p:nvSpPr>
        <p:spPr bwMode="auto">
          <a:xfrm>
            <a:off x="-30332" y="1066075"/>
            <a:ext cx="9209880" cy="811795"/>
          </a:xfrm>
          <a:custGeom>
            <a:avLst/>
            <a:gdLst/>
            <a:ahLst/>
            <a:cxnLst/>
            <a:rect l="l" t="t" r="r" b="b"/>
            <a:pathLst>
              <a:path w="9152625" h="806749">
                <a:moveTo>
                  <a:pt x="9152625" y="0"/>
                </a:moveTo>
                <a:lnTo>
                  <a:pt x="9149513" y="273776"/>
                </a:lnTo>
                <a:cubicBezTo>
                  <a:pt x="6683955" y="564807"/>
                  <a:pt x="3260944" y="802658"/>
                  <a:pt x="103" y="806749"/>
                </a:cubicBezTo>
                <a:lnTo>
                  <a:pt x="0" y="530549"/>
                </a:lnTo>
                <a:lnTo>
                  <a:pt x="1216523" y="518541"/>
                </a:lnTo>
                <a:cubicBezTo>
                  <a:pt x="3891196" y="470027"/>
                  <a:pt x="6598683" y="282097"/>
                  <a:pt x="8699126" y="51608"/>
                </a:cubicBezTo>
                <a:close/>
              </a:path>
            </a:pathLst>
          </a:custGeom>
          <a:solidFill>
            <a:schemeClr val="accent3">
              <a:lumMod val="40000"/>
              <a:lumOff val="60000"/>
            </a:schemeClr>
          </a:solidFill>
          <a:ln w="44450">
            <a:noFill/>
            <a:round/>
            <a:headEnd/>
            <a:tailEnd/>
          </a:ln>
          <a:effectLst/>
        </p:spPr>
        <p:txBody>
          <a:bodyPr lIns="0" tIns="91440" bIns="9144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7" name="Text Placeholder 2"/>
          <p:cNvSpPr>
            <a:spLocks noGrp="1"/>
          </p:cNvSpPr>
          <p:nvPr>
            <p:ph idx="1"/>
          </p:nvPr>
        </p:nvSpPr>
        <p:spPr>
          <a:xfrm>
            <a:off x="5553061" y="2075134"/>
            <a:ext cx="3260739" cy="3103042"/>
          </a:xfrm>
          <a:prstGeom prst="rect">
            <a:avLst/>
          </a:prstGeom>
        </p:spPr>
        <p:txBody>
          <a:bodyPr rtlCol="0">
            <a:noAutofit/>
          </a:bodyPr>
          <a:lstStyle>
            <a:lvl1pPr marL="0" indent="0">
              <a:spcBef>
                <a:spcPts val="1200"/>
              </a:spcBef>
              <a:spcAft>
                <a:spcPts val="0"/>
              </a:spcAft>
              <a:defRPr sz="2000" b="0" i="0">
                <a:solidFill>
                  <a:srgbClr val="000000"/>
                </a:solidFill>
                <a:latin typeface="ClearviewATT Book"/>
                <a:cs typeface="ClearviewATT Book"/>
              </a:defRPr>
            </a:lvl1pPr>
            <a:lvl2pPr marL="740664" indent="-283464" algn="l">
              <a:buFont typeface="Arial"/>
              <a:buChar char="•"/>
              <a:defRPr sz="2000" b="0" i="0" baseline="0">
                <a:solidFill>
                  <a:srgbClr val="000000"/>
                </a:solidFill>
                <a:latin typeface="ClearviewATT Book"/>
                <a:cs typeface="ClearviewATT Book"/>
              </a:defRPr>
            </a:lvl2pPr>
            <a:lvl3pPr>
              <a:spcBef>
                <a:spcPts val="450"/>
              </a:spcBef>
              <a:buFont typeface="Lucida Grande"/>
              <a:buChar char="–"/>
              <a:defRPr sz="1800">
                <a:solidFill>
                  <a:srgbClr val="000000"/>
                </a:solidFill>
                <a:latin typeface="ClearviewATT Book"/>
                <a:cs typeface="ClearviewATT Book"/>
              </a:defRPr>
            </a:lvl3pPr>
            <a:lvl4pPr>
              <a:spcBef>
                <a:spcPts val="440"/>
              </a:spcBef>
              <a:buFont typeface="Courier New"/>
              <a:buChar char="o"/>
              <a:defRPr sz="1800">
                <a:solidFill>
                  <a:srgbClr val="000000"/>
                </a:solidFill>
                <a:latin typeface="ClearviewATT Book"/>
                <a:cs typeface="ClearviewATT Book"/>
              </a:defRPr>
            </a:lvl4pPr>
            <a:lvl5pPr>
              <a:spcBef>
                <a:spcPts val="450"/>
              </a:spcBef>
              <a:defRPr sz="1800">
                <a:solidFill>
                  <a:srgbClr val="000000"/>
                </a:solidFill>
                <a:latin typeface="ClearviewATT Book"/>
                <a:cs typeface="ClearviewATT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81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Full Photo &amp;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84200" y="575667"/>
            <a:ext cx="8229600" cy="787400"/>
          </a:xfrm>
          <a:prstGeom prst="rect">
            <a:avLst/>
          </a:prstGeom>
        </p:spPr>
        <p:txBody>
          <a:bodyPr tIns="0" rtlCol="0">
            <a:noAutofit/>
          </a:bodyPr>
          <a:lstStyle>
            <a:lvl1pPr>
              <a:defRPr sz="3000">
                <a:solidFill>
                  <a:schemeClr val="bg1"/>
                </a:solidFill>
              </a:defRPr>
            </a:lvl1pPr>
          </a:lstStyle>
          <a:p>
            <a:r>
              <a:rPr lang="en-US"/>
              <a:t>Click to edit Master title style</a:t>
            </a:r>
          </a:p>
        </p:txBody>
      </p:sp>
      <p:sp>
        <p:nvSpPr>
          <p:cNvPr id="11" name="Picture Placeholder 10"/>
          <p:cNvSpPr>
            <a:spLocks noGrp="1"/>
          </p:cNvSpPr>
          <p:nvPr>
            <p:ph type="pic" sz="quarter" idx="10"/>
          </p:nvPr>
        </p:nvSpPr>
        <p:spPr bwMode="auto">
          <a:xfrm>
            <a:off x="-34922" y="1326080"/>
            <a:ext cx="9224664" cy="4516541"/>
          </a:xfrm>
          <a:custGeom>
            <a:avLst/>
            <a:gdLst>
              <a:gd name="connsiteX0" fmla="*/ 0 w 9144000"/>
              <a:gd name="connsiteY0" fmla="*/ 0 h 5854700"/>
              <a:gd name="connsiteX1" fmla="*/ 9144000 w 9144000"/>
              <a:gd name="connsiteY1" fmla="*/ 0 h 5854700"/>
              <a:gd name="connsiteX2" fmla="*/ 9144000 w 9144000"/>
              <a:gd name="connsiteY2" fmla="*/ 5854700 h 5854700"/>
              <a:gd name="connsiteX3" fmla="*/ 0 w 9144000"/>
              <a:gd name="connsiteY3" fmla="*/ 5854700 h 5854700"/>
              <a:gd name="connsiteX4" fmla="*/ 0 w 9144000"/>
              <a:gd name="connsiteY4" fmla="*/ 0 h 5854700"/>
              <a:gd name="connsiteX0" fmla="*/ 0 w 9144000"/>
              <a:gd name="connsiteY0" fmla="*/ 0 h 5854700"/>
              <a:gd name="connsiteX1" fmla="*/ 9144000 w 9144000"/>
              <a:gd name="connsiteY1" fmla="*/ 0 h 5854700"/>
              <a:gd name="connsiteX2" fmla="*/ 9144000 w 9144000"/>
              <a:gd name="connsiteY2" fmla="*/ 5854700 h 5854700"/>
              <a:gd name="connsiteX3" fmla="*/ 0 w 9144000"/>
              <a:gd name="connsiteY3" fmla="*/ 5448300 h 5854700"/>
              <a:gd name="connsiteX4" fmla="*/ 0 w 9144000"/>
              <a:gd name="connsiteY4" fmla="*/ 0 h 5854700"/>
              <a:gd name="connsiteX0" fmla="*/ 0 w 9144000"/>
              <a:gd name="connsiteY0" fmla="*/ 0 h 5939367"/>
              <a:gd name="connsiteX1" fmla="*/ 9144000 w 9144000"/>
              <a:gd name="connsiteY1" fmla="*/ 0 h 5939367"/>
              <a:gd name="connsiteX2" fmla="*/ 9144000 w 9144000"/>
              <a:gd name="connsiteY2" fmla="*/ 5854700 h 5939367"/>
              <a:gd name="connsiteX3" fmla="*/ 0 w 9144000"/>
              <a:gd name="connsiteY3" fmla="*/ 5448300 h 5939367"/>
              <a:gd name="connsiteX4" fmla="*/ 0 w 9144000"/>
              <a:gd name="connsiteY4" fmla="*/ 0 h 5939367"/>
              <a:gd name="connsiteX0" fmla="*/ 0 w 9144000"/>
              <a:gd name="connsiteY0" fmla="*/ 0 h 5939367"/>
              <a:gd name="connsiteX1" fmla="*/ 9144000 w 9144000"/>
              <a:gd name="connsiteY1" fmla="*/ 0 h 5939367"/>
              <a:gd name="connsiteX2" fmla="*/ 9144000 w 9144000"/>
              <a:gd name="connsiteY2" fmla="*/ 4779433 h 5939367"/>
              <a:gd name="connsiteX3" fmla="*/ 0 w 9144000"/>
              <a:gd name="connsiteY3" fmla="*/ 5448300 h 5939367"/>
              <a:gd name="connsiteX4" fmla="*/ 0 w 9144000"/>
              <a:gd name="connsiteY4" fmla="*/ 0 h 5939367"/>
              <a:gd name="connsiteX0" fmla="*/ 0 w 9144000"/>
              <a:gd name="connsiteY0" fmla="*/ 0 h 5939367"/>
              <a:gd name="connsiteX1" fmla="*/ 9144000 w 9144000"/>
              <a:gd name="connsiteY1" fmla="*/ 0 h 5939367"/>
              <a:gd name="connsiteX2" fmla="*/ 9144000 w 9144000"/>
              <a:gd name="connsiteY2" fmla="*/ 4779433 h 5939367"/>
              <a:gd name="connsiteX3" fmla="*/ 0 w 9144000"/>
              <a:gd name="connsiteY3" fmla="*/ 5448300 h 5939367"/>
              <a:gd name="connsiteX4" fmla="*/ 0 w 9144000"/>
              <a:gd name="connsiteY4" fmla="*/ 0 h 5939367"/>
              <a:gd name="connsiteX0" fmla="*/ 0 w 9144000"/>
              <a:gd name="connsiteY0" fmla="*/ 0 h 5956299"/>
              <a:gd name="connsiteX1" fmla="*/ 9144000 w 9144000"/>
              <a:gd name="connsiteY1" fmla="*/ 0 h 5956299"/>
              <a:gd name="connsiteX2" fmla="*/ 9144000 w 9144000"/>
              <a:gd name="connsiteY2" fmla="*/ 4779433 h 5956299"/>
              <a:gd name="connsiteX3" fmla="*/ 0 w 9144000"/>
              <a:gd name="connsiteY3" fmla="*/ 5448300 h 5956299"/>
              <a:gd name="connsiteX4" fmla="*/ 0 w 9144000"/>
              <a:gd name="connsiteY4" fmla="*/ 0 h 5956299"/>
              <a:gd name="connsiteX0" fmla="*/ 0 w 9144000"/>
              <a:gd name="connsiteY0" fmla="*/ 0 h 6002868"/>
              <a:gd name="connsiteX1" fmla="*/ 9144000 w 9144000"/>
              <a:gd name="connsiteY1" fmla="*/ 0 h 6002868"/>
              <a:gd name="connsiteX2" fmla="*/ 9144000 w 9144000"/>
              <a:gd name="connsiteY2" fmla="*/ 4779433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779434 h 6002868"/>
              <a:gd name="connsiteX3" fmla="*/ 0 w 9144000"/>
              <a:gd name="connsiteY3" fmla="*/ 5448300 h 6002868"/>
              <a:gd name="connsiteX4" fmla="*/ 0 w 9144000"/>
              <a:gd name="connsiteY4" fmla="*/ 0 h 6002868"/>
              <a:gd name="connsiteX0" fmla="*/ 0 w 9144000"/>
              <a:gd name="connsiteY0" fmla="*/ 0 h 6121400"/>
              <a:gd name="connsiteX1" fmla="*/ 9144000 w 9144000"/>
              <a:gd name="connsiteY1" fmla="*/ 0 h 6121400"/>
              <a:gd name="connsiteX2" fmla="*/ 9144000 w 9144000"/>
              <a:gd name="connsiteY2" fmla="*/ 4944534 h 6121400"/>
              <a:gd name="connsiteX3" fmla="*/ 0 w 9144000"/>
              <a:gd name="connsiteY3" fmla="*/ 5448300 h 6121400"/>
              <a:gd name="connsiteX4" fmla="*/ 0 w 9144000"/>
              <a:gd name="connsiteY4" fmla="*/ 0 h 6121400"/>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0 w 9144000"/>
              <a:gd name="connsiteY4" fmla="*/ 0 h 6002868"/>
              <a:gd name="connsiteX0" fmla="*/ 40640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406400 w 9144000"/>
              <a:gd name="connsiteY4" fmla="*/ 0 h 6002868"/>
              <a:gd name="connsiteX0" fmla="*/ 6350 w 9144000"/>
              <a:gd name="connsiteY0" fmla="*/ 0 h 6002868"/>
              <a:gd name="connsiteX1" fmla="*/ 9144000 w 9144000"/>
              <a:gd name="connsiteY1" fmla="*/ 0 h 6002868"/>
              <a:gd name="connsiteX2" fmla="*/ 9144000 w 9144000"/>
              <a:gd name="connsiteY2" fmla="*/ 4817534 h 6002868"/>
              <a:gd name="connsiteX3" fmla="*/ 0 w 9144000"/>
              <a:gd name="connsiteY3" fmla="*/ 5448300 h 6002868"/>
              <a:gd name="connsiteX4" fmla="*/ 6350 w 9144000"/>
              <a:gd name="connsiteY4" fmla="*/ 0 h 6002868"/>
              <a:gd name="connsiteX0" fmla="*/ 6350 w 9144000"/>
              <a:gd name="connsiteY0" fmla="*/ 0 h 6002868"/>
              <a:gd name="connsiteX1" fmla="*/ 8750300 w 9144000"/>
              <a:gd name="connsiteY1" fmla="*/ 317500 h 6002868"/>
              <a:gd name="connsiteX2" fmla="*/ 9144000 w 9144000"/>
              <a:gd name="connsiteY2" fmla="*/ 4817534 h 6002868"/>
              <a:gd name="connsiteX3" fmla="*/ 0 w 9144000"/>
              <a:gd name="connsiteY3" fmla="*/ 5448300 h 6002868"/>
              <a:gd name="connsiteX4" fmla="*/ 6350 w 9144000"/>
              <a:gd name="connsiteY4" fmla="*/ 0 h 6002868"/>
              <a:gd name="connsiteX0" fmla="*/ 6350 w 9150350"/>
              <a:gd name="connsiteY0" fmla="*/ 38100 h 6040968"/>
              <a:gd name="connsiteX1" fmla="*/ 9150350 w 9150350"/>
              <a:gd name="connsiteY1" fmla="*/ 0 h 6040968"/>
              <a:gd name="connsiteX2" fmla="*/ 9144000 w 9150350"/>
              <a:gd name="connsiteY2" fmla="*/ 4855634 h 6040968"/>
              <a:gd name="connsiteX3" fmla="*/ 0 w 9150350"/>
              <a:gd name="connsiteY3" fmla="*/ 5486400 h 6040968"/>
              <a:gd name="connsiteX4" fmla="*/ 6350 w 9150350"/>
              <a:gd name="connsiteY4" fmla="*/ 38100 h 6040968"/>
              <a:gd name="connsiteX0" fmla="*/ 6350 w 9150350"/>
              <a:gd name="connsiteY0" fmla="*/ 0 h 6040968"/>
              <a:gd name="connsiteX1" fmla="*/ 9150350 w 9150350"/>
              <a:gd name="connsiteY1" fmla="*/ 0 h 6040968"/>
              <a:gd name="connsiteX2" fmla="*/ 9144000 w 9150350"/>
              <a:gd name="connsiteY2" fmla="*/ 4855634 h 6040968"/>
              <a:gd name="connsiteX3" fmla="*/ 0 w 9150350"/>
              <a:gd name="connsiteY3" fmla="*/ 5486400 h 6040968"/>
              <a:gd name="connsiteX4" fmla="*/ 6350 w 9150350"/>
              <a:gd name="connsiteY4" fmla="*/ 0 h 6040968"/>
              <a:gd name="connsiteX0" fmla="*/ 400 w 9144400"/>
              <a:gd name="connsiteY0" fmla="*/ 0 h 6094646"/>
              <a:gd name="connsiteX1" fmla="*/ 9144400 w 9144400"/>
              <a:gd name="connsiteY1" fmla="*/ 0 h 6094646"/>
              <a:gd name="connsiteX2" fmla="*/ 9138050 w 9144400"/>
              <a:gd name="connsiteY2" fmla="*/ 4855634 h 6094646"/>
              <a:gd name="connsiteX3" fmla="*/ 3253 w 9144400"/>
              <a:gd name="connsiteY3" fmla="*/ 5854491 h 6094646"/>
              <a:gd name="connsiteX4" fmla="*/ 400 w 9144400"/>
              <a:gd name="connsiteY4" fmla="*/ 0 h 6094646"/>
              <a:gd name="connsiteX0" fmla="*/ 400 w 9144400"/>
              <a:gd name="connsiteY0" fmla="*/ 0 h 5854491"/>
              <a:gd name="connsiteX1" fmla="*/ 9144400 w 9144400"/>
              <a:gd name="connsiteY1" fmla="*/ 0 h 5854491"/>
              <a:gd name="connsiteX2" fmla="*/ 9138050 w 9144400"/>
              <a:gd name="connsiteY2" fmla="*/ 4855634 h 5854491"/>
              <a:gd name="connsiteX3" fmla="*/ 3253 w 9144400"/>
              <a:gd name="connsiteY3" fmla="*/ 5854491 h 5854491"/>
              <a:gd name="connsiteX4" fmla="*/ 400 w 9144400"/>
              <a:gd name="connsiteY4" fmla="*/ 0 h 5854491"/>
              <a:gd name="connsiteX0" fmla="*/ 400 w 9156645"/>
              <a:gd name="connsiteY0" fmla="*/ 0 h 5879583"/>
              <a:gd name="connsiteX1" fmla="*/ 9144400 w 9156645"/>
              <a:gd name="connsiteY1" fmla="*/ 0 h 5879583"/>
              <a:gd name="connsiteX2" fmla="*/ 9156455 w 9156645"/>
              <a:gd name="connsiteY2" fmla="*/ 5297343 h 5879583"/>
              <a:gd name="connsiteX3" fmla="*/ 3253 w 9156645"/>
              <a:gd name="connsiteY3" fmla="*/ 5854491 h 5879583"/>
              <a:gd name="connsiteX4" fmla="*/ 400 w 9156645"/>
              <a:gd name="connsiteY4" fmla="*/ 0 h 5879583"/>
              <a:gd name="connsiteX0" fmla="*/ 400 w 9156645"/>
              <a:gd name="connsiteY0" fmla="*/ 0 h 5854491"/>
              <a:gd name="connsiteX1" fmla="*/ 9144400 w 9156645"/>
              <a:gd name="connsiteY1" fmla="*/ 0 h 5854491"/>
              <a:gd name="connsiteX2" fmla="*/ 9156455 w 9156645"/>
              <a:gd name="connsiteY2" fmla="*/ 5297343 h 5854491"/>
              <a:gd name="connsiteX3" fmla="*/ 3253 w 9156645"/>
              <a:gd name="connsiteY3" fmla="*/ 5854491 h 5854491"/>
              <a:gd name="connsiteX4" fmla="*/ 400 w 9156645"/>
              <a:gd name="connsiteY4" fmla="*/ 0 h 5854491"/>
              <a:gd name="connsiteX0" fmla="*/ 400 w 9156645"/>
              <a:gd name="connsiteY0" fmla="*/ 0 h 5854491"/>
              <a:gd name="connsiteX1" fmla="*/ 9144400 w 9156645"/>
              <a:gd name="connsiteY1" fmla="*/ 0 h 5854491"/>
              <a:gd name="connsiteX2" fmla="*/ 9156455 w 9156645"/>
              <a:gd name="connsiteY2" fmla="*/ 5297343 h 5854491"/>
              <a:gd name="connsiteX3" fmla="*/ 3253 w 9156645"/>
              <a:gd name="connsiteY3" fmla="*/ 5854491 h 5854491"/>
              <a:gd name="connsiteX4" fmla="*/ 400 w 9156645"/>
              <a:gd name="connsiteY4" fmla="*/ 0 h 5854491"/>
              <a:gd name="connsiteX0" fmla="*/ 400 w 9156645"/>
              <a:gd name="connsiteY0" fmla="*/ 0 h 5854491"/>
              <a:gd name="connsiteX1" fmla="*/ 9144400 w 9156645"/>
              <a:gd name="connsiteY1" fmla="*/ 0 h 5854491"/>
              <a:gd name="connsiteX2" fmla="*/ 9156455 w 9156645"/>
              <a:gd name="connsiteY2" fmla="*/ 5297343 h 5854491"/>
              <a:gd name="connsiteX3" fmla="*/ 3253 w 9156645"/>
              <a:gd name="connsiteY3" fmla="*/ 5854491 h 5854491"/>
              <a:gd name="connsiteX4" fmla="*/ 400 w 9156645"/>
              <a:gd name="connsiteY4" fmla="*/ 0 h 5854491"/>
              <a:gd name="connsiteX0" fmla="*/ 52 w 9211513"/>
              <a:gd name="connsiteY0" fmla="*/ 0 h 6139762"/>
              <a:gd name="connsiteX1" fmla="*/ 9199268 w 9211513"/>
              <a:gd name="connsiteY1" fmla="*/ 285271 h 6139762"/>
              <a:gd name="connsiteX2" fmla="*/ 9211323 w 9211513"/>
              <a:gd name="connsiteY2" fmla="*/ 5582614 h 6139762"/>
              <a:gd name="connsiteX3" fmla="*/ 58121 w 9211513"/>
              <a:gd name="connsiteY3" fmla="*/ 6139762 h 6139762"/>
              <a:gd name="connsiteX4" fmla="*/ 52 w 9211513"/>
              <a:gd name="connsiteY4" fmla="*/ 0 h 6139762"/>
              <a:gd name="connsiteX0" fmla="*/ 52 w 9236079"/>
              <a:gd name="connsiteY0" fmla="*/ 0 h 6139762"/>
              <a:gd name="connsiteX1" fmla="*/ 9236079 w 9236079"/>
              <a:gd name="connsiteY1" fmla="*/ 27607 h 6139762"/>
              <a:gd name="connsiteX2" fmla="*/ 9211323 w 9236079"/>
              <a:gd name="connsiteY2" fmla="*/ 5582614 h 6139762"/>
              <a:gd name="connsiteX3" fmla="*/ 58121 w 9236079"/>
              <a:gd name="connsiteY3" fmla="*/ 6139762 h 6139762"/>
              <a:gd name="connsiteX4" fmla="*/ 52 w 9236079"/>
              <a:gd name="connsiteY4" fmla="*/ 0 h 6139762"/>
              <a:gd name="connsiteX0" fmla="*/ 52 w 9236079"/>
              <a:gd name="connsiteY0" fmla="*/ 0 h 6139762"/>
              <a:gd name="connsiteX1" fmla="*/ 9236079 w 9236079"/>
              <a:gd name="connsiteY1" fmla="*/ 27607 h 6139762"/>
              <a:gd name="connsiteX2" fmla="*/ 9211323 w 9236079"/>
              <a:gd name="connsiteY2" fmla="*/ 5582614 h 6139762"/>
              <a:gd name="connsiteX3" fmla="*/ 58121 w 9236079"/>
              <a:gd name="connsiteY3" fmla="*/ 6139762 h 6139762"/>
              <a:gd name="connsiteX4" fmla="*/ 52 w 9236079"/>
              <a:gd name="connsiteY4" fmla="*/ 0 h 6139762"/>
              <a:gd name="connsiteX0" fmla="*/ 59 w 9236086"/>
              <a:gd name="connsiteY0" fmla="*/ 0 h 6117866"/>
              <a:gd name="connsiteX1" fmla="*/ 9236086 w 9236086"/>
              <a:gd name="connsiteY1" fmla="*/ 27607 h 6117866"/>
              <a:gd name="connsiteX2" fmla="*/ 9211330 w 9236086"/>
              <a:gd name="connsiteY2" fmla="*/ 5582614 h 6117866"/>
              <a:gd name="connsiteX3" fmla="*/ 50829 w 9236086"/>
              <a:gd name="connsiteY3" fmla="*/ 6117866 h 6117866"/>
              <a:gd name="connsiteX4" fmla="*/ 59 w 9236086"/>
              <a:gd name="connsiteY4" fmla="*/ 0 h 6117866"/>
              <a:gd name="connsiteX0" fmla="*/ 59 w 9236086"/>
              <a:gd name="connsiteY0" fmla="*/ 0 h 6117866"/>
              <a:gd name="connsiteX1" fmla="*/ 9236086 w 9236086"/>
              <a:gd name="connsiteY1" fmla="*/ 27607 h 6117866"/>
              <a:gd name="connsiteX2" fmla="*/ 9211330 w 9236086"/>
              <a:gd name="connsiteY2" fmla="*/ 5582614 h 6117866"/>
              <a:gd name="connsiteX3" fmla="*/ 50829 w 9236086"/>
              <a:gd name="connsiteY3" fmla="*/ 6117866 h 6117866"/>
              <a:gd name="connsiteX4" fmla="*/ 59 w 9236086"/>
              <a:gd name="connsiteY4" fmla="*/ 0 h 6117866"/>
              <a:gd name="connsiteX0" fmla="*/ 59 w 9236086"/>
              <a:gd name="connsiteY0" fmla="*/ 0 h 6117866"/>
              <a:gd name="connsiteX1" fmla="*/ 9236086 w 9236086"/>
              <a:gd name="connsiteY1" fmla="*/ 27607 h 6117866"/>
              <a:gd name="connsiteX2" fmla="*/ 9211330 w 9236086"/>
              <a:gd name="connsiteY2" fmla="*/ 5582614 h 6117866"/>
              <a:gd name="connsiteX3" fmla="*/ 50829 w 9236086"/>
              <a:gd name="connsiteY3" fmla="*/ 6117866 h 6117866"/>
              <a:gd name="connsiteX4" fmla="*/ 59 w 9236086"/>
              <a:gd name="connsiteY4" fmla="*/ 0 h 6117866"/>
              <a:gd name="connsiteX0" fmla="*/ 59 w 9244967"/>
              <a:gd name="connsiteY0" fmla="*/ 0 h 6117866"/>
              <a:gd name="connsiteX1" fmla="*/ 9244967 w 9244967"/>
              <a:gd name="connsiteY1" fmla="*/ 1386331 h 6117866"/>
              <a:gd name="connsiteX2" fmla="*/ 9211330 w 9244967"/>
              <a:gd name="connsiteY2" fmla="*/ 5582614 h 6117866"/>
              <a:gd name="connsiteX3" fmla="*/ 50829 w 9244967"/>
              <a:gd name="connsiteY3" fmla="*/ 6117866 h 6117866"/>
              <a:gd name="connsiteX4" fmla="*/ 59 w 9244967"/>
              <a:gd name="connsiteY4" fmla="*/ 0 h 6117866"/>
              <a:gd name="connsiteX0" fmla="*/ 51 w 9253839"/>
              <a:gd name="connsiteY0" fmla="*/ 611891 h 4731635"/>
              <a:gd name="connsiteX1" fmla="*/ 9253839 w 9253839"/>
              <a:gd name="connsiteY1" fmla="*/ 100 h 4731635"/>
              <a:gd name="connsiteX2" fmla="*/ 9220202 w 9253839"/>
              <a:gd name="connsiteY2" fmla="*/ 4196383 h 4731635"/>
              <a:gd name="connsiteX3" fmla="*/ 59701 w 9253839"/>
              <a:gd name="connsiteY3" fmla="*/ 4731635 h 4731635"/>
              <a:gd name="connsiteX4" fmla="*/ 51 w 9253839"/>
              <a:gd name="connsiteY4" fmla="*/ 611891 h 4731635"/>
              <a:gd name="connsiteX0" fmla="*/ 40 w 9271590"/>
              <a:gd name="connsiteY0" fmla="*/ 531980 h 4731649"/>
              <a:gd name="connsiteX1" fmla="*/ 9271590 w 9271590"/>
              <a:gd name="connsiteY1" fmla="*/ 114 h 4731649"/>
              <a:gd name="connsiteX2" fmla="*/ 9237953 w 9271590"/>
              <a:gd name="connsiteY2" fmla="*/ 4196397 h 4731649"/>
              <a:gd name="connsiteX3" fmla="*/ 77452 w 9271590"/>
              <a:gd name="connsiteY3" fmla="*/ 4731649 h 4731649"/>
              <a:gd name="connsiteX4" fmla="*/ 40 w 9271590"/>
              <a:gd name="connsiteY4" fmla="*/ 531980 h 4731649"/>
              <a:gd name="connsiteX0" fmla="*/ 40 w 9271590"/>
              <a:gd name="connsiteY0" fmla="*/ 531866 h 4731535"/>
              <a:gd name="connsiteX1" fmla="*/ 9271590 w 9271590"/>
              <a:gd name="connsiteY1" fmla="*/ 0 h 4731535"/>
              <a:gd name="connsiteX2" fmla="*/ 9237953 w 9271590"/>
              <a:gd name="connsiteY2" fmla="*/ 4196283 h 4731535"/>
              <a:gd name="connsiteX3" fmla="*/ 77452 w 9271590"/>
              <a:gd name="connsiteY3" fmla="*/ 4731535 h 4731535"/>
              <a:gd name="connsiteX4" fmla="*/ 40 w 9271590"/>
              <a:gd name="connsiteY4" fmla="*/ 531866 h 4731535"/>
              <a:gd name="connsiteX0" fmla="*/ 40 w 9271590"/>
              <a:gd name="connsiteY0" fmla="*/ 531866 h 4731535"/>
              <a:gd name="connsiteX1" fmla="*/ 9271590 w 9271590"/>
              <a:gd name="connsiteY1" fmla="*/ 0 h 4731535"/>
              <a:gd name="connsiteX2" fmla="*/ 9246834 w 9271590"/>
              <a:gd name="connsiteY2" fmla="*/ 3947628 h 4731535"/>
              <a:gd name="connsiteX3" fmla="*/ 77452 w 9271590"/>
              <a:gd name="connsiteY3" fmla="*/ 4731535 h 4731535"/>
              <a:gd name="connsiteX4" fmla="*/ 40 w 9271590"/>
              <a:gd name="connsiteY4" fmla="*/ 531866 h 4731535"/>
              <a:gd name="connsiteX0" fmla="*/ 112 w 9271662"/>
              <a:gd name="connsiteY0" fmla="*/ 531866 h 4491761"/>
              <a:gd name="connsiteX1" fmla="*/ 9271662 w 9271662"/>
              <a:gd name="connsiteY1" fmla="*/ 0 h 4491761"/>
              <a:gd name="connsiteX2" fmla="*/ 9246906 w 9271662"/>
              <a:gd name="connsiteY2" fmla="*/ 3947628 h 4491761"/>
              <a:gd name="connsiteX3" fmla="*/ 24239 w 9271662"/>
              <a:gd name="connsiteY3" fmla="*/ 4491761 h 4491761"/>
              <a:gd name="connsiteX4" fmla="*/ 112 w 9271662"/>
              <a:gd name="connsiteY4" fmla="*/ 531866 h 4491761"/>
              <a:gd name="connsiteX0" fmla="*/ 57431 w 9247423"/>
              <a:gd name="connsiteY0" fmla="*/ 531866 h 4491761"/>
              <a:gd name="connsiteX1" fmla="*/ 9247423 w 9247423"/>
              <a:gd name="connsiteY1" fmla="*/ 0 h 4491761"/>
              <a:gd name="connsiteX2" fmla="*/ 9222667 w 9247423"/>
              <a:gd name="connsiteY2" fmla="*/ 3947628 h 4491761"/>
              <a:gd name="connsiteX3" fmla="*/ 0 w 9247423"/>
              <a:gd name="connsiteY3" fmla="*/ 4491761 h 4491761"/>
              <a:gd name="connsiteX4" fmla="*/ 57431 w 9247423"/>
              <a:gd name="connsiteY4" fmla="*/ 531866 h 4491761"/>
              <a:gd name="connsiteX0" fmla="*/ 57431 w 9247423"/>
              <a:gd name="connsiteY0" fmla="*/ 531866 h 4491761"/>
              <a:gd name="connsiteX1" fmla="*/ 9247423 w 9247423"/>
              <a:gd name="connsiteY1" fmla="*/ 0 h 4491761"/>
              <a:gd name="connsiteX2" fmla="*/ 9222667 w 9247423"/>
              <a:gd name="connsiteY2" fmla="*/ 3947628 h 4491761"/>
              <a:gd name="connsiteX3" fmla="*/ 0 w 9247423"/>
              <a:gd name="connsiteY3" fmla="*/ 4491761 h 4491761"/>
              <a:gd name="connsiteX4" fmla="*/ 57431 w 9247423"/>
              <a:gd name="connsiteY4" fmla="*/ 531866 h 4491761"/>
              <a:gd name="connsiteX0" fmla="*/ 530 w 9190522"/>
              <a:gd name="connsiteY0" fmla="*/ 531866 h 4497586"/>
              <a:gd name="connsiteX1" fmla="*/ 9190522 w 9190522"/>
              <a:gd name="connsiteY1" fmla="*/ 0 h 4497586"/>
              <a:gd name="connsiteX2" fmla="*/ 9165766 w 9190522"/>
              <a:gd name="connsiteY2" fmla="*/ 3947628 h 4497586"/>
              <a:gd name="connsiteX3" fmla="*/ 1355 w 9190522"/>
              <a:gd name="connsiteY3" fmla="*/ 4497586 h 4497586"/>
              <a:gd name="connsiteX4" fmla="*/ 530 w 9190522"/>
              <a:gd name="connsiteY4" fmla="*/ 531866 h 4497586"/>
              <a:gd name="connsiteX0" fmla="*/ 6745 w 9196737"/>
              <a:gd name="connsiteY0" fmla="*/ 531866 h 4497586"/>
              <a:gd name="connsiteX1" fmla="*/ 9196737 w 9196737"/>
              <a:gd name="connsiteY1" fmla="*/ 0 h 4497586"/>
              <a:gd name="connsiteX2" fmla="*/ 9171981 w 9196737"/>
              <a:gd name="connsiteY2" fmla="*/ 3947628 h 4497586"/>
              <a:gd name="connsiteX3" fmla="*/ 7570 w 9196737"/>
              <a:gd name="connsiteY3" fmla="*/ 4497586 h 4497586"/>
              <a:gd name="connsiteX4" fmla="*/ 6745 w 9196737"/>
              <a:gd name="connsiteY4" fmla="*/ 531866 h 4497586"/>
              <a:gd name="connsiteX0" fmla="*/ 294 w 9212181"/>
              <a:gd name="connsiteY0" fmla="*/ 520917 h 4497586"/>
              <a:gd name="connsiteX1" fmla="*/ 9212181 w 9212181"/>
              <a:gd name="connsiteY1" fmla="*/ 0 h 4497586"/>
              <a:gd name="connsiteX2" fmla="*/ 9187425 w 9212181"/>
              <a:gd name="connsiteY2" fmla="*/ 3947628 h 4497586"/>
              <a:gd name="connsiteX3" fmla="*/ 23014 w 9212181"/>
              <a:gd name="connsiteY3" fmla="*/ 4497586 h 4497586"/>
              <a:gd name="connsiteX4" fmla="*/ 294 w 9212181"/>
              <a:gd name="connsiteY4" fmla="*/ 520917 h 4497586"/>
              <a:gd name="connsiteX0" fmla="*/ 294 w 9212181"/>
              <a:gd name="connsiteY0" fmla="*/ 520917 h 4497586"/>
              <a:gd name="connsiteX1" fmla="*/ 9212181 w 9212181"/>
              <a:gd name="connsiteY1" fmla="*/ 0 h 4497586"/>
              <a:gd name="connsiteX2" fmla="*/ 9187425 w 9212181"/>
              <a:gd name="connsiteY2" fmla="*/ 3947628 h 4497586"/>
              <a:gd name="connsiteX3" fmla="*/ 23014 w 9212181"/>
              <a:gd name="connsiteY3" fmla="*/ 4497586 h 4497586"/>
              <a:gd name="connsiteX4" fmla="*/ 294 w 9212181"/>
              <a:gd name="connsiteY4" fmla="*/ 520917 h 4497586"/>
              <a:gd name="connsiteX0" fmla="*/ 294 w 9212181"/>
              <a:gd name="connsiteY0" fmla="*/ 520917 h 4497586"/>
              <a:gd name="connsiteX1" fmla="*/ 9212181 w 9212181"/>
              <a:gd name="connsiteY1" fmla="*/ 0 h 4497586"/>
              <a:gd name="connsiteX2" fmla="*/ 9187425 w 9212181"/>
              <a:gd name="connsiteY2" fmla="*/ 3947628 h 4497586"/>
              <a:gd name="connsiteX3" fmla="*/ 23014 w 9212181"/>
              <a:gd name="connsiteY3" fmla="*/ 4497586 h 4497586"/>
              <a:gd name="connsiteX4" fmla="*/ 294 w 9212181"/>
              <a:gd name="connsiteY4" fmla="*/ 520917 h 4497586"/>
              <a:gd name="connsiteX0" fmla="*/ 141 w 9224664"/>
              <a:gd name="connsiteY0" fmla="*/ 539873 h 4497586"/>
              <a:gd name="connsiteX1" fmla="*/ 9224664 w 9224664"/>
              <a:gd name="connsiteY1" fmla="*/ 0 h 4497586"/>
              <a:gd name="connsiteX2" fmla="*/ 9199908 w 9224664"/>
              <a:gd name="connsiteY2" fmla="*/ 3947628 h 4497586"/>
              <a:gd name="connsiteX3" fmla="*/ 35497 w 9224664"/>
              <a:gd name="connsiteY3" fmla="*/ 4497586 h 4497586"/>
              <a:gd name="connsiteX4" fmla="*/ 141 w 9224664"/>
              <a:gd name="connsiteY4" fmla="*/ 539873 h 4497586"/>
              <a:gd name="connsiteX0" fmla="*/ 141 w 9224664"/>
              <a:gd name="connsiteY0" fmla="*/ 539873 h 4497586"/>
              <a:gd name="connsiteX1" fmla="*/ 9224664 w 9224664"/>
              <a:gd name="connsiteY1" fmla="*/ 0 h 4497586"/>
              <a:gd name="connsiteX2" fmla="*/ 9199908 w 9224664"/>
              <a:gd name="connsiteY2" fmla="*/ 3947628 h 4497586"/>
              <a:gd name="connsiteX3" fmla="*/ 35497 w 9224664"/>
              <a:gd name="connsiteY3" fmla="*/ 4497586 h 4497586"/>
              <a:gd name="connsiteX4" fmla="*/ 141 w 9224664"/>
              <a:gd name="connsiteY4" fmla="*/ 539873 h 4497586"/>
              <a:gd name="connsiteX0" fmla="*/ 141 w 9224664"/>
              <a:gd name="connsiteY0" fmla="*/ 520918 h 4497586"/>
              <a:gd name="connsiteX1" fmla="*/ 9224664 w 9224664"/>
              <a:gd name="connsiteY1" fmla="*/ 0 h 4497586"/>
              <a:gd name="connsiteX2" fmla="*/ 9199908 w 9224664"/>
              <a:gd name="connsiteY2" fmla="*/ 3947628 h 4497586"/>
              <a:gd name="connsiteX3" fmla="*/ 35497 w 9224664"/>
              <a:gd name="connsiteY3" fmla="*/ 4497586 h 4497586"/>
              <a:gd name="connsiteX4" fmla="*/ 141 w 9224664"/>
              <a:gd name="connsiteY4" fmla="*/ 520918 h 4497586"/>
              <a:gd name="connsiteX0" fmla="*/ 141 w 9224664"/>
              <a:gd name="connsiteY0" fmla="*/ 539873 h 4516541"/>
              <a:gd name="connsiteX1" fmla="*/ 9224664 w 9224664"/>
              <a:gd name="connsiteY1" fmla="*/ 0 h 4516541"/>
              <a:gd name="connsiteX2" fmla="*/ 9199908 w 9224664"/>
              <a:gd name="connsiteY2" fmla="*/ 3966583 h 4516541"/>
              <a:gd name="connsiteX3" fmla="*/ 35497 w 9224664"/>
              <a:gd name="connsiteY3" fmla="*/ 4516541 h 4516541"/>
              <a:gd name="connsiteX4" fmla="*/ 141 w 9224664"/>
              <a:gd name="connsiteY4" fmla="*/ 539873 h 451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664" h="4516541">
                <a:moveTo>
                  <a:pt x="141" y="539873"/>
                </a:moveTo>
                <a:cubicBezTo>
                  <a:pt x="3103597" y="521904"/>
                  <a:pt x="6101584" y="346019"/>
                  <a:pt x="9224664" y="0"/>
                </a:cubicBezTo>
                <a:cubicBezTo>
                  <a:pt x="9222547" y="1618545"/>
                  <a:pt x="9202025" y="2348038"/>
                  <a:pt x="9199908" y="3966583"/>
                </a:cubicBezTo>
                <a:cubicBezTo>
                  <a:pt x="6366766" y="4299126"/>
                  <a:pt x="3604977" y="4468836"/>
                  <a:pt x="35497" y="4516541"/>
                </a:cubicBezTo>
                <a:cubicBezTo>
                  <a:pt x="20137" y="2694616"/>
                  <a:pt x="-1976" y="2355973"/>
                  <a:pt x="141" y="539873"/>
                </a:cubicBezTo>
                <a:close/>
              </a:path>
            </a:pathLst>
          </a:custGeom>
          <a:solidFill>
            <a:schemeClr val="bg1"/>
          </a:solidFill>
          <a:ln w="9525">
            <a:noFill/>
            <a:miter lim="800000"/>
            <a:headEnd/>
            <a:tailEnd/>
          </a:ln>
        </p:spPr>
        <p:txBody>
          <a:bodyPr anchor="ctr" anchorCtr="1"/>
          <a:lstStyle>
            <a:lvl1pPr>
              <a:defRPr>
                <a:solidFill>
                  <a:schemeClr val="tx2">
                    <a:lumMod val="50000"/>
                  </a:schemeClr>
                </a:solidFill>
              </a:defRPr>
            </a:lvl1pPr>
          </a:lstStyle>
          <a:p>
            <a:pPr lvl="0"/>
            <a:r>
              <a:rPr lang="en-US" noProof="0"/>
              <a:t>Drag picture to placeholder or click icon to add</a:t>
            </a:r>
          </a:p>
        </p:txBody>
      </p:sp>
      <p:sp>
        <p:nvSpPr>
          <p:cNvPr id="8" name="AutoShape 4"/>
          <p:cNvSpPr>
            <a:spLocks/>
          </p:cNvSpPr>
          <p:nvPr userDrawn="1"/>
        </p:nvSpPr>
        <p:spPr bwMode="auto">
          <a:xfrm>
            <a:off x="-33959" y="1063555"/>
            <a:ext cx="9209880" cy="811795"/>
          </a:xfrm>
          <a:custGeom>
            <a:avLst/>
            <a:gdLst/>
            <a:ahLst/>
            <a:cxnLst/>
            <a:rect l="l" t="t" r="r" b="b"/>
            <a:pathLst>
              <a:path w="9152625" h="806749">
                <a:moveTo>
                  <a:pt x="9152625" y="0"/>
                </a:moveTo>
                <a:lnTo>
                  <a:pt x="9149513" y="273776"/>
                </a:lnTo>
                <a:cubicBezTo>
                  <a:pt x="6683955" y="564807"/>
                  <a:pt x="3260944" y="802658"/>
                  <a:pt x="103" y="806749"/>
                </a:cubicBezTo>
                <a:lnTo>
                  <a:pt x="0" y="530549"/>
                </a:lnTo>
                <a:lnTo>
                  <a:pt x="1216523" y="518541"/>
                </a:lnTo>
                <a:cubicBezTo>
                  <a:pt x="3891196" y="470027"/>
                  <a:pt x="6598683" y="282097"/>
                  <a:pt x="8699126" y="51608"/>
                </a:cubicBezTo>
                <a:close/>
              </a:path>
            </a:pathLst>
          </a:custGeom>
          <a:solidFill>
            <a:schemeClr val="accent3">
              <a:lumMod val="40000"/>
              <a:lumOff val="60000"/>
            </a:schemeClr>
          </a:solidFill>
          <a:ln w="44450">
            <a:noFill/>
            <a:round/>
            <a:headEnd/>
            <a:tailEnd/>
          </a:ln>
          <a:effectLst/>
        </p:spPr>
        <p:txBody>
          <a:bodyPr lIns="0" tIns="91440" bIns="91440">
            <a:prstTxWarp prst="textNoShape">
              <a:avLst/>
            </a:prstTxWarp>
          </a:bodyPr>
          <a:lstStyle/>
          <a:p>
            <a:pPr fontAlgn="auto">
              <a:spcBef>
                <a:spcPts val="0"/>
              </a:spcBef>
              <a:spcAft>
                <a:spcPts val="0"/>
              </a:spcAft>
              <a:defRPr/>
            </a:pPr>
            <a:endParaRPr lang="en-US">
              <a:latin typeface="+mn-lt"/>
              <a:ea typeface="+mn-ea"/>
              <a:cs typeface="+mn-cs"/>
            </a:endParaRPr>
          </a:p>
        </p:txBody>
      </p:sp>
    </p:spTree>
    <p:extLst>
      <p:ext uri="{BB962C8B-B14F-4D97-AF65-F5344CB8AC3E}">
        <p14:creationId xmlns:p14="http://schemas.microsoft.com/office/powerpoint/2010/main" val="268673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Half Photo &amp; Text 2">
    <p:spTree>
      <p:nvGrpSpPr>
        <p:cNvPr id="1" name=""/>
        <p:cNvGrpSpPr/>
        <p:nvPr/>
      </p:nvGrpSpPr>
      <p:grpSpPr>
        <a:xfrm>
          <a:off x="0" y="0"/>
          <a:ext cx="0" cy="0"/>
          <a:chOff x="0" y="0"/>
          <a:chExt cx="0" cy="0"/>
        </a:xfrm>
      </p:grpSpPr>
      <p:sp>
        <p:nvSpPr>
          <p:cNvPr id="2" name="Title 1"/>
          <p:cNvSpPr>
            <a:spLocks noGrp="1"/>
          </p:cNvSpPr>
          <p:nvPr>
            <p:ph type="title"/>
          </p:nvPr>
        </p:nvSpPr>
        <p:spPr>
          <a:xfrm>
            <a:off x="584200" y="650071"/>
            <a:ext cx="4705233" cy="1162289"/>
          </a:xfrm>
        </p:spPr>
        <p:txBody>
          <a:bodyPr/>
          <a:lstStyle/>
          <a:p>
            <a:r>
              <a:rPr lang="en-US"/>
              <a:t>Click to edit Master title style</a:t>
            </a:r>
          </a:p>
        </p:txBody>
      </p:sp>
      <p:sp>
        <p:nvSpPr>
          <p:cNvPr id="3" name="Picture Placeholder 5"/>
          <p:cNvSpPr>
            <a:spLocks noGrp="1"/>
          </p:cNvSpPr>
          <p:nvPr>
            <p:ph type="pic" sz="quarter" idx="10"/>
          </p:nvPr>
        </p:nvSpPr>
        <p:spPr bwMode="auto">
          <a:xfrm>
            <a:off x="5416868" y="-12639"/>
            <a:ext cx="3751476" cy="5625663"/>
          </a:xfrm>
          <a:custGeom>
            <a:avLst/>
            <a:gdLst>
              <a:gd name="connsiteX0" fmla="*/ 0 w 3706813"/>
              <a:gd name="connsiteY0" fmla="*/ 0 h 5768975"/>
              <a:gd name="connsiteX1" fmla="*/ 3706813 w 3706813"/>
              <a:gd name="connsiteY1" fmla="*/ 0 h 5768975"/>
              <a:gd name="connsiteX2" fmla="*/ 3706813 w 3706813"/>
              <a:gd name="connsiteY2" fmla="*/ 576897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572125"/>
              <a:gd name="connsiteX1" fmla="*/ 3706813 w 3706813"/>
              <a:gd name="connsiteY1" fmla="*/ 0 h 5572125"/>
              <a:gd name="connsiteX2" fmla="*/ 3706813 w 3706813"/>
              <a:gd name="connsiteY2" fmla="*/ 4873625 h 5572125"/>
              <a:gd name="connsiteX3" fmla="*/ 0 w 3706813"/>
              <a:gd name="connsiteY3" fmla="*/ 4937125 h 5572125"/>
              <a:gd name="connsiteX4" fmla="*/ 0 w 3706813"/>
              <a:gd name="connsiteY4" fmla="*/ 0 h 5572125"/>
              <a:gd name="connsiteX0" fmla="*/ 0 w 3706813"/>
              <a:gd name="connsiteY0" fmla="*/ 0 h 5572125"/>
              <a:gd name="connsiteX1" fmla="*/ 3706813 w 3706813"/>
              <a:gd name="connsiteY1" fmla="*/ 0 h 5572125"/>
              <a:gd name="connsiteX2" fmla="*/ 3706813 w 3706813"/>
              <a:gd name="connsiteY2" fmla="*/ 4873625 h 5572125"/>
              <a:gd name="connsiteX3" fmla="*/ 0 w 3706813"/>
              <a:gd name="connsiteY3" fmla="*/ 4937125 h 5572125"/>
              <a:gd name="connsiteX4" fmla="*/ 0 w 3706813"/>
              <a:gd name="connsiteY4" fmla="*/ 0 h 557212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768975"/>
              <a:gd name="connsiteX1" fmla="*/ 3706813 w 3706813"/>
              <a:gd name="connsiteY1" fmla="*/ 0 h 5768975"/>
              <a:gd name="connsiteX2" fmla="*/ 3706813 w 3706813"/>
              <a:gd name="connsiteY2" fmla="*/ 4873625 h 5768975"/>
              <a:gd name="connsiteX3" fmla="*/ 0 w 3706813"/>
              <a:gd name="connsiteY3" fmla="*/ 5768975 h 5768975"/>
              <a:gd name="connsiteX4" fmla="*/ 0 w 3706813"/>
              <a:gd name="connsiteY4" fmla="*/ 0 h 5768975"/>
              <a:gd name="connsiteX0" fmla="*/ 0 w 3706813"/>
              <a:gd name="connsiteY0" fmla="*/ 0 h 5912600"/>
              <a:gd name="connsiteX1" fmla="*/ 3706813 w 3706813"/>
              <a:gd name="connsiteY1" fmla="*/ 0 h 5912600"/>
              <a:gd name="connsiteX2" fmla="*/ 3638775 w 3706813"/>
              <a:gd name="connsiteY2" fmla="*/ 5588059 h 5912600"/>
              <a:gd name="connsiteX3" fmla="*/ 0 w 3706813"/>
              <a:gd name="connsiteY3" fmla="*/ 5768975 h 5912600"/>
              <a:gd name="connsiteX4" fmla="*/ 0 w 3706813"/>
              <a:gd name="connsiteY4" fmla="*/ 0 h 5912600"/>
              <a:gd name="connsiteX0" fmla="*/ 0 w 3706813"/>
              <a:gd name="connsiteY0" fmla="*/ 0 h 5768975"/>
              <a:gd name="connsiteX1" fmla="*/ 3706813 w 3706813"/>
              <a:gd name="connsiteY1" fmla="*/ 0 h 5768975"/>
              <a:gd name="connsiteX2" fmla="*/ 3638775 w 3706813"/>
              <a:gd name="connsiteY2" fmla="*/ 5588059 h 5768975"/>
              <a:gd name="connsiteX3" fmla="*/ 0 w 3706813"/>
              <a:gd name="connsiteY3" fmla="*/ 5768975 h 5768975"/>
              <a:gd name="connsiteX4" fmla="*/ 0 w 3706813"/>
              <a:gd name="connsiteY4" fmla="*/ 0 h 5768975"/>
              <a:gd name="connsiteX0" fmla="*/ 0 w 3706813"/>
              <a:gd name="connsiteY0" fmla="*/ 0 h 5927738"/>
              <a:gd name="connsiteX1" fmla="*/ 3706813 w 3706813"/>
              <a:gd name="connsiteY1" fmla="*/ 0 h 5927738"/>
              <a:gd name="connsiteX2" fmla="*/ 3638775 w 3706813"/>
              <a:gd name="connsiteY2" fmla="*/ 5588059 h 5927738"/>
              <a:gd name="connsiteX3" fmla="*/ 0 w 3706813"/>
              <a:gd name="connsiteY3" fmla="*/ 5927738 h 5927738"/>
              <a:gd name="connsiteX4" fmla="*/ 0 w 3706813"/>
              <a:gd name="connsiteY4" fmla="*/ 0 h 5927738"/>
              <a:gd name="connsiteX0" fmla="*/ 0 w 3740832"/>
              <a:gd name="connsiteY0" fmla="*/ 0 h 5927738"/>
              <a:gd name="connsiteX1" fmla="*/ 3706813 w 3740832"/>
              <a:gd name="connsiteY1" fmla="*/ 0 h 5927738"/>
              <a:gd name="connsiteX2" fmla="*/ 3740832 w 3740832"/>
              <a:gd name="connsiteY2" fmla="*/ 5565379 h 5927738"/>
              <a:gd name="connsiteX3" fmla="*/ 0 w 3740832"/>
              <a:gd name="connsiteY3" fmla="*/ 5927738 h 5927738"/>
              <a:gd name="connsiteX4" fmla="*/ 0 w 3740832"/>
              <a:gd name="connsiteY4" fmla="*/ 0 h 5927738"/>
              <a:gd name="connsiteX0" fmla="*/ 0 w 3740832"/>
              <a:gd name="connsiteY0" fmla="*/ 0 h 5927738"/>
              <a:gd name="connsiteX1" fmla="*/ 3706813 w 3740832"/>
              <a:gd name="connsiteY1" fmla="*/ 0 h 5927738"/>
              <a:gd name="connsiteX2" fmla="*/ 3740832 w 3740832"/>
              <a:gd name="connsiteY2" fmla="*/ 5588680 h 5927738"/>
              <a:gd name="connsiteX3" fmla="*/ 0 w 3740832"/>
              <a:gd name="connsiteY3" fmla="*/ 5927738 h 5927738"/>
              <a:gd name="connsiteX4" fmla="*/ 0 w 3740832"/>
              <a:gd name="connsiteY4" fmla="*/ 0 h 5927738"/>
              <a:gd name="connsiteX0" fmla="*/ 0 w 3740832"/>
              <a:gd name="connsiteY0" fmla="*/ 0 h 5927738"/>
              <a:gd name="connsiteX1" fmla="*/ 3706813 w 3740832"/>
              <a:gd name="connsiteY1" fmla="*/ 0 h 5927738"/>
              <a:gd name="connsiteX2" fmla="*/ 3740832 w 3740832"/>
              <a:gd name="connsiteY2" fmla="*/ 5588680 h 5927738"/>
              <a:gd name="connsiteX3" fmla="*/ 0 w 3740832"/>
              <a:gd name="connsiteY3" fmla="*/ 5927738 h 5927738"/>
              <a:gd name="connsiteX4" fmla="*/ 0 w 3740832"/>
              <a:gd name="connsiteY4" fmla="*/ 0 h 5927738"/>
              <a:gd name="connsiteX0" fmla="*/ 0 w 3740832"/>
              <a:gd name="connsiteY0" fmla="*/ 0 h 5927738"/>
              <a:gd name="connsiteX1" fmla="*/ 3706813 w 3740832"/>
              <a:gd name="connsiteY1" fmla="*/ 0 h 5927738"/>
              <a:gd name="connsiteX2" fmla="*/ 3740832 w 3740832"/>
              <a:gd name="connsiteY2" fmla="*/ 5588680 h 5927738"/>
              <a:gd name="connsiteX3" fmla="*/ 0 w 3740832"/>
              <a:gd name="connsiteY3" fmla="*/ 5927738 h 5927738"/>
              <a:gd name="connsiteX4" fmla="*/ 0 w 3740832"/>
              <a:gd name="connsiteY4" fmla="*/ 0 h 5927738"/>
              <a:gd name="connsiteX0" fmla="*/ 0 w 3740832"/>
              <a:gd name="connsiteY0" fmla="*/ 0 h 5927738"/>
              <a:gd name="connsiteX1" fmla="*/ 3706813 w 3740832"/>
              <a:gd name="connsiteY1" fmla="*/ 0 h 5927738"/>
              <a:gd name="connsiteX2" fmla="*/ 3740832 w 3740832"/>
              <a:gd name="connsiteY2" fmla="*/ 5588680 h 5927738"/>
              <a:gd name="connsiteX3" fmla="*/ 0 w 3740832"/>
              <a:gd name="connsiteY3" fmla="*/ 5927738 h 5927738"/>
              <a:gd name="connsiteX4" fmla="*/ 0 w 3740832"/>
              <a:gd name="connsiteY4" fmla="*/ 0 h 5927738"/>
              <a:gd name="connsiteX0" fmla="*/ 0 w 3740832"/>
              <a:gd name="connsiteY0" fmla="*/ 0 h 5927738"/>
              <a:gd name="connsiteX1" fmla="*/ 3706813 w 3740832"/>
              <a:gd name="connsiteY1" fmla="*/ 0 h 5927738"/>
              <a:gd name="connsiteX2" fmla="*/ 3740832 w 3740832"/>
              <a:gd name="connsiteY2" fmla="*/ 5571204 h 5927738"/>
              <a:gd name="connsiteX3" fmla="*/ 0 w 3740832"/>
              <a:gd name="connsiteY3" fmla="*/ 5927738 h 5927738"/>
              <a:gd name="connsiteX4" fmla="*/ 0 w 3740832"/>
              <a:gd name="connsiteY4" fmla="*/ 0 h 5927738"/>
              <a:gd name="connsiteX0" fmla="*/ 0 w 3706813"/>
              <a:gd name="connsiteY0" fmla="*/ 0 h 5927738"/>
              <a:gd name="connsiteX1" fmla="*/ 3706813 w 3706813"/>
              <a:gd name="connsiteY1" fmla="*/ 0 h 5927738"/>
              <a:gd name="connsiteX2" fmla="*/ 2925249 w 3706813"/>
              <a:gd name="connsiteY2" fmla="*/ 4924580 h 5927738"/>
              <a:gd name="connsiteX3" fmla="*/ 0 w 3706813"/>
              <a:gd name="connsiteY3" fmla="*/ 5927738 h 5927738"/>
              <a:gd name="connsiteX4" fmla="*/ 0 w 3706813"/>
              <a:gd name="connsiteY4" fmla="*/ 0 h 5927738"/>
              <a:gd name="connsiteX0" fmla="*/ 0 w 3746658"/>
              <a:gd name="connsiteY0" fmla="*/ 0 h 5927738"/>
              <a:gd name="connsiteX1" fmla="*/ 3706813 w 3746658"/>
              <a:gd name="connsiteY1" fmla="*/ 0 h 5927738"/>
              <a:gd name="connsiteX2" fmla="*/ 3746658 w 3746658"/>
              <a:gd name="connsiteY2" fmla="*/ 5582855 h 5927738"/>
              <a:gd name="connsiteX3" fmla="*/ 0 w 3746658"/>
              <a:gd name="connsiteY3" fmla="*/ 5927738 h 5927738"/>
              <a:gd name="connsiteX4" fmla="*/ 0 w 3746658"/>
              <a:gd name="connsiteY4" fmla="*/ 0 h 5927738"/>
              <a:gd name="connsiteX0" fmla="*/ 0 w 3834581"/>
              <a:gd name="connsiteY0" fmla="*/ 0 h 5927738"/>
              <a:gd name="connsiteX1" fmla="*/ 3706813 w 3834581"/>
              <a:gd name="connsiteY1" fmla="*/ 0 h 5927738"/>
              <a:gd name="connsiteX2" fmla="*/ 3834581 w 3834581"/>
              <a:gd name="connsiteY2" fmla="*/ 5319086 h 5927738"/>
              <a:gd name="connsiteX3" fmla="*/ 0 w 3834581"/>
              <a:gd name="connsiteY3" fmla="*/ 5927738 h 5927738"/>
              <a:gd name="connsiteX4" fmla="*/ 0 w 3834581"/>
              <a:gd name="connsiteY4" fmla="*/ 0 h 5927738"/>
              <a:gd name="connsiteX0" fmla="*/ 0 w 3834581"/>
              <a:gd name="connsiteY0" fmla="*/ 0 h 5673738"/>
              <a:gd name="connsiteX1" fmla="*/ 3706813 w 3834581"/>
              <a:gd name="connsiteY1" fmla="*/ 0 h 5673738"/>
              <a:gd name="connsiteX2" fmla="*/ 3834581 w 3834581"/>
              <a:gd name="connsiteY2" fmla="*/ 5319086 h 5673738"/>
              <a:gd name="connsiteX3" fmla="*/ 9769 w 3834581"/>
              <a:gd name="connsiteY3" fmla="*/ 5673738 h 5673738"/>
              <a:gd name="connsiteX4" fmla="*/ 0 w 3834581"/>
              <a:gd name="connsiteY4" fmla="*/ 0 h 5673738"/>
              <a:gd name="connsiteX0" fmla="*/ 0 w 4175736"/>
              <a:gd name="connsiteY0" fmla="*/ 127000 h 5800738"/>
              <a:gd name="connsiteX1" fmla="*/ 4175736 w 4175736"/>
              <a:gd name="connsiteY1" fmla="*/ 0 h 5800738"/>
              <a:gd name="connsiteX2" fmla="*/ 3834581 w 4175736"/>
              <a:gd name="connsiteY2" fmla="*/ 5446086 h 5800738"/>
              <a:gd name="connsiteX3" fmla="*/ 9769 w 4175736"/>
              <a:gd name="connsiteY3" fmla="*/ 5800738 h 5800738"/>
              <a:gd name="connsiteX4" fmla="*/ 0 w 4175736"/>
              <a:gd name="connsiteY4" fmla="*/ 127000 h 5800738"/>
              <a:gd name="connsiteX0" fmla="*/ 10104 w 4185840"/>
              <a:gd name="connsiteY0" fmla="*/ 127000 h 5781299"/>
              <a:gd name="connsiteX1" fmla="*/ 4185840 w 4185840"/>
              <a:gd name="connsiteY1" fmla="*/ 0 h 5781299"/>
              <a:gd name="connsiteX2" fmla="*/ 3844685 w 4185840"/>
              <a:gd name="connsiteY2" fmla="*/ 5446086 h 5781299"/>
              <a:gd name="connsiteX3" fmla="*/ 435 w 4185840"/>
              <a:gd name="connsiteY3" fmla="*/ 5781299 h 5781299"/>
              <a:gd name="connsiteX4" fmla="*/ 10104 w 4185840"/>
              <a:gd name="connsiteY4" fmla="*/ 127000 h 5781299"/>
              <a:gd name="connsiteX0" fmla="*/ 10104 w 4185840"/>
              <a:gd name="connsiteY0" fmla="*/ 127000 h 5781299"/>
              <a:gd name="connsiteX1" fmla="*/ 4185840 w 4185840"/>
              <a:gd name="connsiteY1" fmla="*/ 0 h 5781299"/>
              <a:gd name="connsiteX2" fmla="*/ 3844685 w 4185840"/>
              <a:gd name="connsiteY2" fmla="*/ 5446086 h 5781299"/>
              <a:gd name="connsiteX3" fmla="*/ 435 w 4185840"/>
              <a:gd name="connsiteY3" fmla="*/ 5781299 h 5781299"/>
              <a:gd name="connsiteX4" fmla="*/ 10104 w 4185840"/>
              <a:gd name="connsiteY4" fmla="*/ 127000 h 5781299"/>
              <a:gd name="connsiteX0" fmla="*/ 10104 w 3844685"/>
              <a:gd name="connsiteY0" fmla="*/ 1054 h 5655353"/>
              <a:gd name="connsiteX1" fmla="*/ 3058080 w 3844685"/>
              <a:gd name="connsiteY1" fmla="*/ 1164374 h 5655353"/>
              <a:gd name="connsiteX2" fmla="*/ 3844685 w 3844685"/>
              <a:gd name="connsiteY2" fmla="*/ 5320140 h 5655353"/>
              <a:gd name="connsiteX3" fmla="*/ 435 w 3844685"/>
              <a:gd name="connsiteY3" fmla="*/ 5655353 h 5655353"/>
              <a:gd name="connsiteX4" fmla="*/ 10104 w 3844685"/>
              <a:gd name="connsiteY4" fmla="*/ 1054 h 5655353"/>
              <a:gd name="connsiteX0" fmla="*/ 10104 w 3844685"/>
              <a:gd name="connsiteY0" fmla="*/ 8575 h 5662874"/>
              <a:gd name="connsiteX1" fmla="*/ 3718480 w 3844685"/>
              <a:gd name="connsiteY1" fmla="*/ 54295 h 5662874"/>
              <a:gd name="connsiteX2" fmla="*/ 3844685 w 3844685"/>
              <a:gd name="connsiteY2" fmla="*/ 5327661 h 5662874"/>
              <a:gd name="connsiteX3" fmla="*/ 435 w 3844685"/>
              <a:gd name="connsiteY3" fmla="*/ 5662874 h 5662874"/>
              <a:gd name="connsiteX4" fmla="*/ 10104 w 3844685"/>
              <a:gd name="connsiteY4" fmla="*/ 8575 h 5662874"/>
              <a:gd name="connsiteX0" fmla="*/ 0 w 3854901"/>
              <a:gd name="connsiteY0" fmla="*/ 137160 h 5608579"/>
              <a:gd name="connsiteX1" fmla="*/ 3728696 w 3854901"/>
              <a:gd name="connsiteY1" fmla="*/ 0 h 5608579"/>
              <a:gd name="connsiteX2" fmla="*/ 3854901 w 3854901"/>
              <a:gd name="connsiteY2" fmla="*/ 5273366 h 5608579"/>
              <a:gd name="connsiteX3" fmla="*/ 10651 w 3854901"/>
              <a:gd name="connsiteY3" fmla="*/ 5608579 h 5608579"/>
              <a:gd name="connsiteX4" fmla="*/ 0 w 3854901"/>
              <a:gd name="connsiteY4" fmla="*/ 137160 h 5608579"/>
              <a:gd name="connsiteX0" fmla="*/ 0 w 3854901"/>
              <a:gd name="connsiteY0" fmla="*/ 0 h 5623819"/>
              <a:gd name="connsiteX1" fmla="*/ 3728696 w 3854901"/>
              <a:gd name="connsiteY1" fmla="*/ 15240 h 5623819"/>
              <a:gd name="connsiteX2" fmla="*/ 3854901 w 3854901"/>
              <a:gd name="connsiteY2" fmla="*/ 5288606 h 5623819"/>
              <a:gd name="connsiteX3" fmla="*/ 10651 w 3854901"/>
              <a:gd name="connsiteY3" fmla="*/ 5623819 h 5623819"/>
              <a:gd name="connsiteX4" fmla="*/ 0 w 3854901"/>
              <a:gd name="connsiteY4" fmla="*/ 0 h 5623819"/>
              <a:gd name="connsiteX0" fmla="*/ 0 w 3854901"/>
              <a:gd name="connsiteY0" fmla="*/ 1844 h 5625663"/>
              <a:gd name="connsiteX1" fmla="*/ 3751476 w 3854901"/>
              <a:gd name="connsiteY1" fmla="*/ 0 h 5625663"/>
              <a:gd name="connsiteX2" fmla="*/ 3854901 w 3854901"/>
              <a:gd name="connsiteY2" fmla="*/ 5290450 h 5625663"/>
              <a:gd name="connsiteX3" fmla="*/ 10651 w 3854901"/>
              <a:gd name="connsiteY3" fmla="*/ 5625663 h 5625663"/>
              <a:gd name="connsiteX4" fmla="*/ 0 w 3854901"/>
              <a:gd name="connsiteY4" fmla="*/ 1844 h 5625663"/>
              <a:gd name="connsiteX0" fmla="*/ 0 w 3751476"/>
              <a:gd name="connsiteY0" fmla="*/ 1844 h 5625663"/>
              <a:gd name="connsiteX1" fmla="*/ 3751476 w 3751476"/>
              <a:gd name="connsiteY1" fmla="*/ 0 h 5625663"/>
              <a:gd name="connsiteX2" fmla="*/ 3422083 w 3751476"/>
              <a:gd name="connsiteY2" fmla="*/ 5199333 h 5625663"/>
              <a:gd name="connsiteX3" fmla="*/ 10651 w 3751476"/>
              <a:gd name="connsiteY3" fmla="*/ 5625663 h 5625663"/>
              <a:gd name="connsiteX4" fmla="*/ 0 w 3751476"/>
              <a:gd name="connsiteY4" fmla="*/ 1844 h 5625663"/>
              <a:gd name="connsiteX0" fmla="*/ 0 w 3751476"/>
              <a:gd name="connsiteY0" fmla="*/ 1844 h 5625663"/>
              <a:gd name="connsiteX1" fmla="*/ 3751476 w 3751476"/>
              <a:gd name="connsiteY1" fmla="*/ 0 h 5625663"/>
              <a:gd name="connsiteX2" fmla="*/ 3729612 w 3751476"/>
              <a:gd name="connsiteY2" fmla="*/ 5290450 h 5625663"/>
              <a:gd name="connsiteX3" fmla="*/ 10651 w 3751476"/>
              <a:gd name="connsiteY3" fmla="*/ 5625663 h 5625663"/>
              <a:gd name="connsiteX4" fmla="*/ 0 w 3751476"/>
              <a:gd name="connsiteY4" fmla="*/ 1844 h 562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476" h="5625663">
                <a:moveTo>
                  <a:pt x="0" y="1844"/>
                </a:moveTo>
                <a:lnTo>
                  <a:pt x="3751476" y="0"/>
                </a:lnTo>
                <a:cubicBezTo>
                  <a:pt x="3751476" y="1624542"/>
                  <a:pt x="3729612" y="3665908"/>
                  <a:pt x="3729612" y="5290450"/>
                </a:cubicBezTo>
                <a:cubicBezTo>
                  <a:pt x="1741910" y="5505282"/>
                  <a:pt x="1510636" y="5537205"/>
                  <a:pt x="10651" y="5625663"/>
                </a:cubicBezTo>
                <a:cubicBezTo>
                  <a:pt x="7395" y="3734417"/>
                  <a:pt x="3256" y="1893090"/>
                  <a:pt x="0" y="1844"/>
                </a:cubicBezTo>
                <a:close/>
              </a:path>
            </a:pathLst>
          </a:custGeom>
          <a:solidFill>
            <a:schemeClr val="bg1"/>
          </a:solidFill>
          <a:ln w="9525">
            <a:noFill/>
            <a:miter lim="800000"/>
            <a:headEnd/>
            <a:tailEnd/>
          </a:ln>
        </p:spPr>
        <p:txBody>
          <a:bodyPr anchor="ctr" anchorCtr="1"/>
          <a:lstStyle>
            <a:lvl1pPr algn="ctr">
              <a:defRPr>
                <a:solidFill>
                  <a:schemeClr val="tx2">
                    <a:lumMod val="50000"/>
                  </a:schemeClr>
                </a:solidFill>
              </a:defRPr>
            </a:lvl1pPr>
          </a:lstStyle>
          <a:p>
            <a:pPr lvl="0"/>
            <a:r>
              <a:rPr lang="en-US" noProof="0"/>
              <a:t>Drag picture to placeholder or click icon to add</a:t>
            </a:r>
          </a:p>
        </p:txBody>
      </p:sp>
      <p:sp>
        <p:nvSpPr>
          <p:cNvPr id="4" name="Text Placeholder 2"/>
          <p:cNvSpPr>
            <a:spLocks noGrp="1"/>
          </p:cNvSpPr>
          <p:nvPr>
            <p:ph idx="1"/>
          </p:nvPr>
        </p:nvSpPr>
        <p:spPr>
          <a:xfrm>
            <a:off x="584200" y="1812361"/>
            <a:ext cx="4705233" cy="3465274"/>
          </a:xfrm>
          <a:prstGeom prst="rect">
            <a:avLst/>
          </a:prstGeom>
        </p:spPr>
        <p:txBody>
          <a:bodyPr rtlCol="0">
            <a:noAutofit/>
          </a:bodyPr>
          <a:lstStyle>
            <a:lvl1pPr marL="0" indent="0">
              <a:spcBef>
                <a:spcPts val="1200"/>
              </a:spcBef>
              <a:spcAft>
                <a:spcPts val="0"/>
              </a:spcAft>
              <a:defRPr sz="2000" b="0" i="0">
                <a:latin typeface="ClearviewATT Book"/>
                <a:cs typeface="ClearviewATT Book"/>
              </a:defRPr>
            </a:lvl1pPr>
            <a:lvl2pPr marL="740664" indent="-283464" algn="l">
              <a:buFont typeface="Arial"/>
              <a:buChar char="•"/>
              <a:defRPr sz="2000" b="0" i="0" baseline="0">
                <a:solidFill>
                  <a:srgbClr val="FFFFFF"/>
                </a:solidFill>
                <a:latin typeface="ClearviewATT Book"/>
                <a:cs typeface="ClearviewATT Book"/>
              </a:defRPr>
            </a:lvl2pPr>
            <a:lvl3pPr>
              <a:spcBef>
                <a:spcPts val="450"/>
              </a:spcBef>
              <a:buFont typeface="Lucida Grande"/>
              <a:buChar char="–"/>
              <a:defRPr sz="1800">
                <a:latin typeface="ClearviewATT Book"/>
                <a:cs typeface="ClearviewATT Book"/>
              </a:defRPr>
            </a:lvl3pPr>
            <a:lvl4pPr>
              <a:spcBef>
                <a:spcPts val="440"/>
              </a:spcBef>
              <a:buFont typeface="Courier New"/>
              <a:buChar char="o"/>
              <a:defRPr sz="1800">
                <a:latin typeface="ClearviewATT Book"/>
                <a:cs typeface="ClearviewATT Book"/>
              </a:defRPr>
            </a:lvl4pPr>
            <a:lvl5pPr>
              <a:spcBef>
                <a:spcPts val="450"/>
              </a:spcBef>
              <a:defRPr sz="1800">
                <a:solidFill>
                  <a:schemeClr val="bg1"/>
                </a:solidFill>
                <a:latin typeface="ClearviewATT Book"/>
                <a:cs typeface="ClearviewATT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3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AutoShape 4"/>
          <p:cNvSpPr>
            <a:spLocks/>
          </p:cNvSpPr>
          <p:nvPr/>
        </p:nvSpPr>
        <p:spPr bwMode="auto">
          <a:xfrm>
            <a:off x="-31980" y="-33338"/>
            <a:ext cx="9209880" cy="5844006"/>
          </a:xfrm>
          <a:custGeom>
            <a:avLst/>
            <a:gdLst>
              <a:gd name="connsiteX0" fmla="*/ 0 w 15164"/>
              <a:gd name="connsiteY0" fmla="*/ 0 h 9107"/>
              <a:gd name="connsiteX1" fmla="*/ 15152 w 15164"/>
              <a:gd name="connsiteY1" fmla="*/ 991 h 9107"/>
              <a:gd name="connsiteX2" fmla="*/ 15145 w 15164"/>
              <a:gd name="connsiteY2" fmla="*/ 7147 h 9107"/>
              <a:gd name="connsiteX3" fmla="*/ 7348 w 15164"/>
              <a:gd name="connsiteY3" fmla="*/ 9007 h 9107"/>
              <a:gd name="connsiteX4" fmla="*/ 20 w 15164"/>
              <a:gd name="connsiteY4" fmla="*/ 8543 h 9107"/>
              <a:gd name="connsiteX5" fmla="*/ 0 w 15164"/>
              <a:gd name="connsiteY5" fmla="*/ 0 h 9107"/>
              <a:gd name="connsiteX0" fmla="*/ 0 w 15145"/>
              <a:gd name="connsiteY0" fmla="*/ 0 h 9107"/>
              <a:gd name="connsiteX1" fmla="*/ 14069 w 15145"/>
              <a:gd name="connsiteY1" fmla="*/ 378 h 9107"/>
              <a:gd name="connsiteX2" fmla="*/ 15145 w 15145"/>
              <a:gd name="connsiteY2" fmla="*/ 7147 h 9107"/>
              <a:gd name="connsiteX3" fmla="*/ 7348 w 15145"/>
              <a:gd name="connsiteY3" fmla="*/ 9007 h 9107"/>
              <a:gd name="connsiteX4" fmla="*/ 20 w 15145"/>
              <a:gd name="connsiteY4" fmla="*/ 8543 h 9107"/>
              <a:gd name="connsiteX5" fmla="*/ 0 w 15145"/>
              <a:gd name="connsiteY5" fmla="*/ 0 h 9107"/>
              <a:gd name="connsiteX0" fmla="*/ 0 w 15145"/>
              <a:gd name="connsiteY0" fmla="*/ 0 h 9107"/>
              <a:gd name="connsiteX1" fmla="*/ 14450 w 15145"/>
              <a:gd name="connsiteY1" fmla="*/ 325 h 9107"/>
              <a:gd name="connsiteX2" fmla="*/ 15145 w 15145"/>
              <a:gd name="connsiteY2" fmla="*/ 7147 h 9107"/>
              <a:gd name="connsiteX3" fmla="*/ 7348 w 15145"/>
              <a:gd name="connsiteY3" fmla="*/ 9007 h 9107"/>
              <a:gd name="connsiteX4" fmla="*/ 20 w 15145"/>
              <a:gd name="connsiteY4" fmla="*/ 8543 h 9107"/>
              <a:gd name="connsiteX5" fmla="*/ 0 w 15145"/>
              <a:gd name="connsiteY5" fmla="*/ 0 h 9107"/>
              <a:gd name="connsiteX0" fmla="*/ 0 w 15145"/>
              <a:gd name="connsiteY0" fmla="*/ 0 h 9107"/>
              <a:gd name="connsiteX1" fmla="*/ 14450 w 15145"/>
              <a:gd name="connsiteY1" fmla="*/ 65 h 9107"/>
              <a:gd name="connsiteX2" fmla="*/ 15145 w 15145"/>
              <a:gd name="connsiteY2" fmla="*/ 7147 h 9107"/>
              <a:gd name="connsiteX3" fmla="*/ 7348 w 15145"/>
              <a:gd name="connsiteY3" fmla="*/ 9007 h 9107"/>
              <a:gd name="connsiteX4" fmla="*/ 20 w 15145"/>
              <a:gd name="connsiteY4" fmla="*/ 8543 h 9107"/>
              <a:gd name="connsiteX5" fmla="*/ 0 w 15145"/>
              <a:gd name="connsiteY5" fmla="*/ 0 h 9107"/>
              <a:gd name="connsiteX0" fmla="*/ 0 w 14462"/>
              <a:gd name="connsiteY0" fmla="*/ 0 h 9167"/>
              <a:gd name="connsiteX1" fmla="*/ 14450 w 14462"/>
              <a:gd name="connsiteY1" fmla="*/ 65 h 9167"/>
              <a:gd name="connsiteX2" fmla="*/ 13601 w 14462"/>
              <a:gd name="connsiteY2" fmla="*/ 7580 h 9167"/>
              <a:gd name="connsiteX3" fmla="*/ 7348 w 14462"/>
              <a:gd name="connsiteY3" fmla="*/ 9007 h 9167"/>
              <a:gd name="connsiteX4" fmla="*/ 20 w 14462"/>
              <a:gd name="connsiteY4" fmla="*/ 8543 h 9167"/>
              <a:gd name="connsiteX5" fmla="*/ 0 w 14462"/>
              <a:gd name="connsiteY5" fmla="*/ 0 h 9167"/>
              <a:gd name="connsiteX0" fmla="*/ 0 w 14462"/>
              <a:gd name="connsiteY0" fmla="*/ 0 h 9176"/>
              <a:gd name="connsiteX1" fmla="*/ 14450 w 14462"/>
              <a:gd name="connsiteY1" fmla="*/ 65 h 9176"/>
              <a:gd name="connsiteX2" fmla="*/ 14321 w 14462"/>
              <a:gd name="connsiteY2" fmla="*/ 7527 h 9176"/>
              <a:gd name="connsiteX3" fmla="*/ 7348 w 14462"/>
              <a:gd name="connsiteY3" fmla="*/ 9007 h 9176"/>
              <a:gd name="connsiteX4" fmla="*/ 20 w 14462"/>
              <a:gd name="connsiteY4" fmla="*/ 8543 h 9176"/>
              <a:gd name="connsiteX5" fmla="*/ 0 w 14462"/>
              <a:gd name="connsiteY5" fmla="*/ 0 h 9176"/>
              <a:gd name="connsiteX0" fmla="*/ 0 w 14462"/>
              <a:gd name="connsiteY0" fmla="*/ 0 h 9176"/>
              <a:gd name="connsiteX1" fmla="*/ 14450 w 14462"/>
              <a:gd name="connsiteY1" fmla="*/ 65 h 9176"/>
              <a:gd name="connsiteX2" fmla="*/ 14448 w 14462"/>
              <a:gd name="connsiteY2" fmla="*/ 7527 h 9176"/>
              <a:gd name="connsiteX3" fmla="*/ 7348 w 14462"/>
              <a:gd name="connsiteY3" fmla="*/ 9007 h 9176"/>
              <a:gd name="connsiteX4" fmla="*/ 20 w 14462"/>
              <a:gd name="connsiteY4" fmla="*/ 8543 h 9176"/>
              <a:gd name="connsiteX5" fmla="*/ 0 w 14462"/>
              <a:gd name="connsiteY5" fmla="*/ 0 h 9176"/>
              <a:gd name="connsiteX0" fmla="*/ 0 w 14468"/>
              <a:gd name="connsiteY0" fmla="*/ 0 h 9176"/>
              <a:gd name="connsiteX1" fmla="*/ 14450 w 14468"/>
              <a:gd name="connsiteY1" fmla="*/ 65 h 9176"/>
              <a:gd name="connsiteX2" fmla="*/ 14448 w 14468"/>
              <a:gd name="connsiteY2" fmla="*/ 7527 h 9176"/>
              <a:gd name="connsiteX3" fmla="*/ 7348 w 14468"/>
              <a:gd name="connsiteY3" fmla="*/ 9007 h 9176"/>
              <a:gd name="connsiteX4" fmla="*/ 20 w 14468"/>
              <a:gd name="connsiteY4" fmla="*/ 8543 h 9176"/>
              <a:gd name="connsiteX5" fmla="*/ 0 w 14468"/>
              <a:gd name="connsiteY5" fmla="*/ 0 h 9176"/>
              <a:gd name="connsiteX0" fmla="*/ 0 w 14468"/>
              <a:gd name="connsiteY0" fmla="*/ 0 h 9158"/>
              <a:gd name="connsiteX1" fmla="*/ 14450 w 14468"/>
              <a:gd name="connsiteY1" fmla="*/ 65 h 9158"/>
              <a:gd name="connsiteX2" fmla="*/ 14448 w 14468"/>
              <a:gd name="connsiteY2" fmla="*/ 7640 h 9158"/>
              <a:gd name="connsiteX3" fmla="*/ 7348 w 14468"/>
              <a:gd name="connsiteY3" fmla="*/ 9007 h 9158"/>
              <a:gd name="connsiteX4" fmla="*/ 20 w 14468"/>
              <a:gd name="connsiteY4" fmla="*/ 8543 h 9158"/>
              <a:gd name="connsiteX5" fmla="*/ 0 w 14468"/>
              <a:gd name="connsiteY5" fmla="*/ 0 h 9158"/>
              <a:gd name="connsiteX0" fmla="*/ 0 w 14468"/>
              <a:gd name="connsiteY0" fmla="*/ 0 h 9816"/>
              <a:gd name="connsiteX1" fmla="*/ 14450 w 14468"/>
              <a:gd name="connsiteY1" fmla="*/ 65 h 9816"/>
              <a:gd name="connsiteX2" fmla="*/ 14448 w 14468"/>
              <a:gd name="connsiteY2" fmla="*/ 7640 h 9816"/>
              <a:gd name="connsiteX3" fmla="*/ 20 w 14468"/>
              <a:gd name="connsiteY3" fmla="*/ 8543 h 9816"/>
              <a:gd name="connsiteX4" fmla="*/ 0 w 14468"/>
              <a:gd name="connsiteY4" fmla="*/ 0 h 9816"/>
              <a:gd name="connsiteX0" fmla="*/ 0 w 14468"/>
              <a:gd name="connsiteY0" fmla="*/ 0 h 9816"/>
              <a:gd name="connsiteX1" fmla="*/ 14450 w 14468"/>
              <a:gd name="connsiteY1" fmla="*/ 65 h 9816"/>
              <a:gd name="connsiteX2" fmla="*/ 14448 w 14468"/>
              <a:gd name="connsiteY2" fmla="*/ 7640 h 9816"/>
              <a:gd name="connsiteX3" fmla="*/ 20 w 14468"/>
              <a:gd name="connsiteY3" fmla="*/ 8543 h 9816"/>
              <a:gd name="connsiteX4" fmla="*/ 0 w 14468"/>
              <a:gd name="connsiteY4" fmla="*/ 0 h 9816"/>
              <a:gd name="connsiteX0" fmla="*/ 0 w 14468"/>
              <a:gd name="connsiteY0" fmla="*/ 0 h 9816"/>
              <a:gd name="connsiteX1" fmla="*/ 14450 w 14468"/>
              <a:gd name="connsiteY1" fmla="*/ 65 h 9816"/>
              <a:gd name="connsiteX2" fmla="*/ 14448 w 14468"/>
              <a:gd name="connsiteY2" fmla="*/ 7640 h 9816"/>
              <a:gd name="connsiteX3" fmla="*/ 20 w 14468"/>
              <a:gd name="connsiteY3" fmla="*/ 8543 h 9816"/>
              <a:gd name="connsiteX4" fmla="*/ 0 w 14468"/>
              <a:gd name="connsiteY4" fmla="*/ 0 h 9816"/>
              <a:gd name="connsiteX0" fmla="*/ 0 w 14468"/>
              <a:gd name="connsiteY0" fmla="*/ 0 h 9816"/>
              <a:gd name="connsiteX1" fmla="*/ 14450 w 14468"/>
              <a:gd name="connsiteY1" fmla="*/ 65 h 9816"/>
              <a:gd name="connsiteX2" fmla="*/ 14448 w 14468"/>
              <a:gd name="connsiteY2" fmla="*/ 7640 h 9816"/>
              <a:gd name="connsiteX3" fmla="*/ 20 w 14468"/>
              <a:gd name="connsiteY3" fmla="*/ 8543 h 9816"/>
              <a:gd name="connsiteX4" fmla="*/ 0 w 14468"/>
              <a:gd name="connsiteY4" fmla="*/ 0 h 9816"/>
              <a:gd name="connsiteX0" fmla="*/ 0 w 14468"/>
              <a:gd name="connsiteY0" fmla="*/ 0 h 9903"/>
              <a:gd name="connsiteX1" fmla="*/ 14450 w 14468"/>
              <a:gd name="connsiteY1" fmla="*/ 65 h 9903"/>
              <a:gd name="connsiteX2" fmla="*/ 14448 w 14468"/>
              <a:gd name="connsiteY2" fmla="*/ 7640 h 9903"/>
              <a:gd name="connsiteX3" fmla="*/ 20 w 14468"/>
              <a:gd name="connsiteY3" fmla="*/ 8630 h 9903"/>
              <a:gd name="connsiteX4" fmla="*/ 0 w 14468"/>
              <a:gd name="connsiteY4" fmla="*/ 0 h 9903"/>
              <a:gd name="connsiteX0" fmla="*/ 0 w 14468"/>
              <a:gd name="connsiteY0" fmla="*/ 0 h 9387"/>
              <a:gd name="connsiteX1" fmla="*/ 14450 w 14468"/>
              <a:gd name="connsiteY1" fmla="*/ 65 h 9387"/>
              <a:gd name="connsiteX2" fmla="*/ 14448 w 14468"/>
              <a:gd name="connsiteY2" fmla="*/ 7640 h 9387"/>
              <a:gd name="connsiteX3" fmla="*/ 1280 w 14468"/>
              <a:gd name="connsiteY3" fmla="*/ 8003 h 9387"/>
              <a:gd name="connsiteX4" fmla="*/ 0 w 14468"/>
              <a:gd name="connsiteY4" fmla="*/ 0 h 9387"/>
              <a:gd name="connsiteX0" fmla="*/ 0 w 14468"/>
              <a:gd name="connsiteY0" fmla="*/ 0 h 9896"/>
              <a:gd name="connsiteX1" fmla="*/ 14450 w 14468"/>
              <a:gd name="connsiteY1" fmla="*/ 65 h 9896"/>
              <a:gd name="connsiteX2" fmla="*/ 14448 w 14468"/>
              <a:gd name="connsiteY2" fmla="*/ 7640 h 9896"/>
              <a:gd name="connsiteX3" fmla="*/ 67 w 14468"/>
              <a:gd name="connsiteY3" fmla="*/ 8623 h 9896"/>
              <a:gd name="connsiteX4" fmla="*/ 0 w 14468"/>
              <a:gd name="connsiteY4" fmla="*/ 0 h 9896"/>
              <a:gd name="connsiteX0" fmla="*/ 0 w 14468"/>
              <a:gd name="connsiteY0" fmla="*/ 0 h 9387"/>
              <a:gd name="connsiteX1" fmla="*/ 14450 w 14468"/>
              <a:gd name="connsiteY1" fmla="*/ 65 h 9387"/>
              <a:gd name="connsiteX2" fmla="*/ 14448 w 14468"/>
              <a:gd name="connsiteY2" fmla="*/ 7640 h 9387"/>
              <a:gd name="connsiteX3" fmla="*/ 67 w 14468"/>
              <a:gd name="connsiteY3" fmla="*/ 8623 h 9387"/>
              <a:gd name="connsiteX4" fmla="*/ 0 w 14468"/>
              <a:gd name="connsiteY4" fmla="*/ 0 h 9387"/>
              <a:gd name="connsiteX0" fmla="*/ 0 w 14468"/>
              <a:gd name="connsiteY0" fmla="*/ 0 h 9547"/>
              <a:gd name="connsiteX1" fmla="*/ 14450 w 14468"/>
              <a:gd name="connsiteY1" fmla="*/ 65 h 9547"/>
              <a:gd name="connsiteX2" fmla="*/ 14448 w 14468"/>
              <a:gd name="connsiteY2" fmla="*/ 7640 h 9547"/>
              <a:gd name="connsiteX3" fmla="*/ 67 w 14468"/>
              <a:gd name="connsiteY3" fmla="*/ 8623 h 9547"/>
              <a:gd name="connsiteX4" fmla="*/ 0 w 14468"/>
              <a:gd name="connsiteY4" fmla="*/ 0 h 9547"/>
              <a:gd name="connsiteX0" fmla="*/ 0 w 14468"/>
              <a:gd name="connsiteY0" fmla="*/ 0 h 9553"/>
              <a:gd name="connsiteX1" fmla="*/ 14450 w 14468"/>
              <a:gd name="connsiteY1" fmla="*/ 65 h 9553"/>
              <a:gd name="connsiteX2" fmla="*/ 14448 w 14468"/>
              <a:gd name="connsiteY2" fmla="*/ 7640 h 9553"/>
              <a:gd name="connsiteX3" fmla="*/ 67 w 14468"/>
              <a:gd name="connsiteY3" fmla="*/ 8623 h 9553"/>
              <a:gd name="connsiteX4" fmla="*/ 0 w 14468"/>
              <a:gd name="connsiteY4" fmla="*/ 0 h 9553"/>
              <a:gd name="connsiteX0" fmla="*/ 0 w 14468"/>
              <a:gd name="connsiteY0" fmla="*/ 0 h 9567"/>
              <a:gd name="connsiteX1" fmla="*/ 14450 w 14468"/>
              <a:gd name="connsiteY1" fmla="*/ 65 h 9567"/>
              <a:gd name="connsiteX2" fmla="*/ 14448 w 14468"/>
              <a:gd name="connsiteY2" fmla="*/ 7640 h 9567"/>
              <a:gd name="connsiteX3" fmla="*/ 67 w 14468"/>
              <a:gd name="connsiteY3" fmla="*/ 8623 h 9567"/>
              <a:gd name="connsiteX4" fmla="*/ 0 w 14468"/>
              <a:gd name="connsiteY4" fmla="*/ 0 h 9567"/>
              <a:gd name="connsiteX0" fmla="*/ 0 w 14468"/>
              <a:gd name="connsiteY0" fmla="*/ 0 h 9573"/>
              <a:gd name="connsiteX1" fmla="*/ 14450 w 14468"/>
              <a:gd name="connsiteY1" fmla="*/ 65 h 9573"/>
              <a:gd name="connsiteX2" fmla="*/ 14448 w 14468"/>
              <a:gd name="connsiteY2" fmla="*/ 7640 h 9573"/>
              <a:gd name="connsiteX3" fmla="*/ 67 w 14468"/>
              <a:gd name="connsiteY3" fmla="*/ 8623 h 9573"/>
              <a:gd name="connsiteX4" fmla="*/ 0 w 14468"/>
              <a:gd name="connsiteY4" fmla="*/ 0 h 9573"/>
              <a:gd name="connsiteX0" fmla="*/ 0 w 14468"/>
              <a:gd name="connsiteY0" fmla="*/ 0 h 9573"/>
              <a:gd name="connsiteX1" fmla="*/ 14450 w 14468"/>
              <a:gd name="connsiteY1" fmla="*/ 65 h 9573"/>
              <a:gd name="connsiteX2" fmla="*/ 14448 w 14468"/>
              <a:gd name="connsiteY2" fmla="*/ 7640 h 9573"/>
              <a:gd name="connsiteX3" fmla="*/ 67 w 14468"/>
              <a:gd name="connsiteY3" fmla="*/ 8623 h 9573"/>
              <a:gd name="connsiteX4" fmla="*/ 0 w 14468"/>
              <a:gd name="connsiteY4" fmla="*/ 0 h 9573"/>
              <a:gd name="connsiteX0" fmla="*/ 0 w 14548"/>
              <a:gd name="connsiteY0" fmla="*/ 0 h 9573"/>
              <a:gd name="connsiteX1" fmla="*/ 14450 w 14548"/>
              <a:gd name="connsiteY1" fmla="*/ 65 h 9573"/>
              <a:gd name="connsiteX2" fmla="*/ 14528 w 14548"/>
              <a:gd name="connsiteY2" fmla="*/ 7640 h 9573"/>
              <a:gd name="connsiteX3" fmla="*/ 67 w 14548"/>
              <a:gd name="connsiteY3" fmla="*/ 8623 h 9573"/>
              <a:gd name="connsiteX4" fmla="*/ 0 w 14548"/>
              <a:gd name="connsiteY4" fmla="*/ 0 h 9573"/>
              <a:gd name="connsiteX0" fmla="*/ 0 w 14568"/>
              <a:gd name="connsiteY0" fmla="*/ 0 h 9573"/>
              <a:gd name="connsiteX1" fmla="*/ 14450 w 14568"/>
              <a:gd name="connsiteY1" fmla="*/ 65 h 9573"/>
              <a:gd name="connsiteX2" fmla="*/ 14528 w 14568"/>
              <a:gd name="connsiteY2" fmla="*/ 7640 h 9573"/>
              <a:gd name="connsiteX3" fmla="*/ 67 w 14568"/>
              <a:gd name="connsiteY3" fmla="*/ 8623 h 9573"/>
              <a:gd name="connsiteX4" fmla="*/ 0 w 14568"/>
              <a:gd name="connsiteY4" fmla="*/ 0 h 9573"/>
              <a:gd name="connsiteX0" fmla="*/ 0 w 14568"/>
              <a:gd name="connsiteY0" fmla="*/ 0 h 9573"/>
              <a:gd name="connsiteX1" fmla="*/ 14530 w 14568"/>
              <a:gd name="connsiteY1" fmla="*/ 12 h 9573"/>
              <a:gd name="connsiteX2" fmla="*/ 14528 w 14568"/>
              <a:gd name="connsiteY2" fmla="*/ 7640 h 9573"/>
              <a:gd name="connsiteX3" fmla="*/ 67 w 14568"/>
              <a:gd name="connsiteY3" fmla="*/ 8623 h 9573"/>
              <a:gd name="connsiteX4" fmla="*/ 0 w 14568"/>
              <a:gd name="connsiteY4" fmla="*/ 0 h 9573"/>
              <a:gd name="connsiteX0" fmla="*/ 0 w 14969"/>
              <a:gd name="connsiteY0" fmla="*/ 0 h 9573"/>
              <a:gd name="connsiteX1" fmla="*/ 14530 w 14969"/>
              <a:gd name="connsiteY1" fmla="*/ 12 h 9573"/>
              <a:gd name="connsiteX2" fmla="*/ 14528 w 14969"/>
              <a:gd name="connsiteY2" fmla="*/ 7640 h 9573"/>
              <a:gd name="connsiteX3" fmla="*/ 67 w 14969"/>
              <a:gd name="connsiteY3" fmla="*/ 8623 h 9573"/>
              <a:gd name="connsiteX4" fmla="*/ 0 w 14969"/>
              <a:gd name="connsiteY4" fmla="*/ 0 h 9573"/>
              <a:gd name="connsiteX0" fmla="*/ 0 w 14568"/>
              <a:gd name="connsiteY0" fmla="*/ 0 h 9573"/>
              <a:gd name="connsiteX1" fmla="*/ 14530 w 14568"/>
              <a:gd name="connsiteY1" fmla="*/ 12 h 9573"/>
              <a:gd name="connsiteX2" fmla="*/ 14528 w 14568"/>
              <a:gd name="connsiteY2" fmla="*/ 7640 h 9573"/>
              <a:gd name="connsiteX3" fmla="*/ 67 w 14568"/>
              <a:gd name="connsiteY3" fmla="*/ 8623 h 9573"/>
              <a:gd name="connsiteX4" fmla="*/ 0 w 14568"/>
              <a:gd name="connsiteY4" fmla="*/ 0 h 9573"/>
              <a:gd name="connsiteX0" fmla="*/ 53 w 14501"/>
              <a:gd name="connsiteY0" fmla="*/ 0 h 9573"/>
              <a:gd name="connsiteX1" fmla="*/ 14463 w 14501"/>
              <a:gd name="connsiteY1" fmla="*/ 12 h 9573"/>
              <a:gd name="connsiteX2" fmla="*/ 14461 w 14501"/>
              <a:gd name="connsiteY2" fmla="*/ 7640 h 9573"/>
              <a:gd name="connsiteX3" fmla="*/ 0 w 14501"/>
              <a:gd name="connsiteY3" fmla="*/ 8623 h 9573"/>
              <a:gd name="connsiteX4" fmla="*/ 53 w 14501"/>
              <a:gd name="connsiteY4" fmla="*/ 0 h 9573"/>
              <a:gd name="connsiteX0" fmla="*/ 53 w 14501"/>
              <a:gd name="connsiteY0" fmla="*/ 0 h 9573"/>
              <a:gd name="connsiteX1" fmla="*/ 14463 w 14501"/>
              <a:gd name="connsiteY1" fmla="*/ 12 h 9573"/>
              <a:gd name="connsiteX2" fmla="*/ 14461 w 14501"/>
              <a:gd name="connsiteY2" fmla="*/ 7640 h 9573"/>
              <a:gd name="connsiteX3" fmla="*/ 0 w 14501"/>
              <a:gd name="connsiteY3" fmla="*/ 8623 h 9573"/>
              <a:gd name="connsiteX4" fmla="*/ 53 w 14501"/>
              <a:gd name="connsiteY4" fmla="*/ 0 h 9573"/>
              <a:gd name="connsiteX0" fmla="*/ 53 w 14501"/>
              <a:gd name="connsiteY0" fmla="*/ 0 h 9573"/>
              <a:gd name="connsiteX1" fmla="*/ 14463 w 14501"/>
              <a:gd name="connsiteY1" fmla="*/ 12 h 9573"/>
              <a:gd name="connsiteX2" fmla="*/ 14461 w 14501"/>
              <a:gd name="connsiteY2" fmla="*/ 7640 h 9573"/>
              <a:gd name="connsiteX3" fmla="*/ 0 w 14501"/>
              <a:gd name="connsiteY3" fmla="*/ 8623 h 9573"/>
              <a:gd name="connsiteX4" fmla="*/ 53 w 14501"/>
              <a:gd name="connsiteY4" fmla="*/ 0 h 9573"/>
              <a:gd name="connsiteX0" fmla="*/ 53 w 14501"/>
              <a:gd name="connsiteY0" fmla="*/ 0 h 9573"/>
              <a:gd name="connsiteX1" fmla="*/ 14463 w 14501"/>
              <a:gd name="connsiteY1" fmla="*/ 12 h 9573"/>
              <a:gd name="connsiteX2" fmla="*/ 14461 w 14501"/>
              <a:gd name="connsiteY2" fmla="*/ 7640 h 9573"/>
              <a:gd name="connsiteX3" fmla="*/ 0 w 14501"/>
              <a:gd name="connsiteY3" fmla="*/ 8623 h 9573"/>
              <a:gd name="connsiteX4" fmla="*/ 53 w 14501"/>
              <a:gd name="connsiteY4" fmla="*/ 0 h 9573"/>
              <a:gd name="connsiteX0" fmla="*/ 0 w 14448"/>
              <a:gd name="connsiteY0" fmla="*/ 0 h 9573"/>
              <a:gd name="connsiteX1" fmla="*/ 14410 w 14448"/>
              <a:gd name="connsiteY1" fmla="*/ 12 h 9573"/>
              <a:gd name="connsiteX2" fmla="*/ 14408 w 14448"/>
              <a:gd name="connsiteY2" fmla="*/ 7640 h 9573"/>
              <a:gd name="connsiteX3" fmla="*/ 27 w 14448"/>
              <a:gd name="connsiteY3" fmla="*/ 8623 h 9573"/>
              <a:gd name="connsiteX4" fmla="*/ 0 w 14448"/>
              <a:gd name="connsiteY4" fmla="*/ 0 h 9573"/>
              <a:gd name="connsiteX0" fmla="*/ 0 w 9987"/>
              <a:gd name="connsiteY0" fmla="*/ 0 h 10043"/>
              <a:gd name="connsiteX1" fmla="*/ 9974 w 9987"/>
              <a:gd name="connsiteY1" fmla="*/ 13 h 10043"/>
              <a:gd name="connsiteX2" fmla="*/ 9972 w 9987"/>
              <a:gd name="connsiteY2" fmla="*/ 7981 h 10043"/>
              <a:gd name="connsiteX3" fmla="*/ 19 w 9987"/>
              <a:gd name="connsiteY3" fmla="*/ 9614 h 10043"/>
              <a:gd name="connsiteX4" fmla="*/ 0 w 9987"/>
              <a:gd name="connsiteY4" fmla="*/ 0 h 10043"/>
              <a:gd name="connsiteX0" fmla="*/ 0 w 10000"/>
              <a:gd name="connsiteY0" fmla="*/ 0 h 9573"/>
              <a:gd name="connsiteX1" fmla="*/ 9987 w 10000"/>
              <a:gd name="connsiteY1" fmla="*/ 13 h 9573"/>
              <a:gd name="connsiteX2" fmla="*/ 9985 w 10000"/>
              <a:gd name="connsiteY2" fmla="*/ 7947 h 9573"/>
              <a:gd name="connsiteX3" fmla="*/ 19 w 10000"/>
              <a:gd name="connsiteY3" fmla="*/ 9573 h 9573"/>
              <a:gd name="connsiteX4" fmla="*/ 0 w 10000"/>
              <a:gd name="connsiteY4" fmla="*/ 0 h 9573"/>
              <a:gd name="connsiteX0" fmla="*/ 0 w 10015"/>
              <a:gd name="connsiteY0" fmla="*/ 0 h 10000"/>
              <a:gd name="connsiteX1" fmla="*/ 9987 w 10015"/>
              <a:gd name="connsiteY1" fmla="*/ 14 h 10000"/>
              <a:gd name="connsiteX2" fmla="*/ 10005 w 10015"/>
              <a:gd name="connsiteY2" fmla="*/ 9088 h 10000"/>
              <a:gd name="connsiteX3" fmla="*/ 19 w 10015"/>
              <a:gd name="connsiteY3" fmla="*/ 10000 h 10000"/>
              <a:gd name="connsiteX4" fmla="*/ 0 w 10015"/>
              <a:gd name="connsiteY4" fmla="*/ 0 h 10000"/>
              <a:gd name="connsiteX0" fmla="*/ 0 w 10015"/>
              <a:gd name="connsiteY0" fmla="*/ 0 h 10000"/>
              <a:gd name="connsiteX1" fmla="*/ 9987 w 10015"/>
              <a:gd name="connsiteY1" fmla="*/ 14 h 10000"/>
              <a:gd name="connsiteX2" fmla="*/ 10005 w 10015"/>
              <a:gd name="connsiteY2" fmla="*/ 9088 h 10000"/>
              <a:gd name="connsiteX3" fmla="*/ 19 w 10015"/>
              <a:gd name="connsiteY3" fmla="*/ 10000 h 10000"/>
              <a:gd name="connsiteX4" fmla="*/ 0 w 10015"/>
              <a:gd name="connsiteY4" fmla="*/ 0 h 10000"/>
              <a:gd name="connsiteX0" fmla="*/ 0 w 10015"/>
              <a:gd name="connsiteY0" fmla="*/ 0 h 10000"/>
              <a:gd name="connsiteX1" fmla="*/ 9987 w 10015"/>
              <a:gd name="connsiteY1" fmla="*/ 14 h 10000"/>
              <a:gd name="connsiteX2" fmla="*/ 10005 w 10015"/>
              <a:gd name="connsiteY2" fmla="*/ 9088 h 10000"/>
              <a:gd name="connsiteX3" fmla="*/ 19 w 10015"/>
              <a:gd name="connsiteY3" fmla="*/ 10000 h 10000"/>
              <a:gd name="connsiteX4" fmla="*/ 0 w 10015"/>
              <a:gd name="connsiteY4" fmla="*/ 0 h 10000"/>
              <a:gd name="connsiteX0" fmla="*/ 0 w 10039"/>
              <a:gd name="connsiteY0" fmla="*/ 0 h 10000"/>
              <a:gd name="connsiteX1" fmla="*/ 10037 w 10039"/>
              <a:gd name="connsiteY1" fmla="*/ 61 h 10000"/>
              <a:gd name="connsiteX2" fmla="*/ 10005 w 10039"/>
              <a:gd name="connsiteY2" fmla="*/ 9088 h 10000"/>
              <a:gd name="connsiteX3" fmla="*/ 19 w 10039"/>
              <a:gd name="connsiteY3" fmla="*/ 10000 h 10000"/>
              <a:gd name="connsiteX4" fmla="*/ 0 w 10039"/>
              <a:gd name="connsiteY4" fmla="*/ 0 h 10000"/>
              <a:gd name="connsiteX0" fmla="*/ 0 w 10057"/>
              <a:gd name="connsiteY0" fmla="*/ 0 h 10000"/>
              <a:gd name="connsiteX1" fmla="*/ 10037 w 10057"/>
              <a:gd name="connsiteY1" fmla="*/ 61 h 10000"/>
              <a:gd name="connsiteX2" fmla="*/ 10045 w 10057"/>
              <a:gd name="connsiteY2" fmla="*/ 9088 h 10000"/>
              <a:gd name="connsiteX3" fmla="*/ 19 w 10057"/>
              <a:gd name="connsiteY3" fmla="*/ 10000 h 10000"/>
              <a:gd name="connsiteX4" fmla="*/ 0 w 10057"/>
              <a:gd name="connsiteY4" fmla="*/ 0 h 10000"/>
              <a:gd name="connsiteX0" fmla="*/ 0 w 10052"/>
              <a:gd name="connsiteY0" fmla="*/ 0 h 10000"/>
              <a:gd name="connsiteX1" fmla="*/ 10037 w 10052"/>
              <a:gd name="connsiteY1" fmla="*/ 61 h 10000"/>
              <a:gd name="connsiteX2" fmla="*/ 10045 w 10052"/>
              <a:gd name="connsiteY2" fmla="*/ 9088 h 10000"/>
              <a:gd name="connsiteX3" fmla="*/ 19 w 10052"/>
              <a:gd name="connsiteY3" fmla="*/ 10000 h 10000"/>
              <a:gd name="connsiteX4" fmla="*/ 0 w 1005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 h="10000">
                <a:moveTo>
                  <a:pt x="0" y="0"/>
                </a:moveTo>
                <a:lnTo>
                  <a:pt x="10037" y="61"/>
                </a:lnTo>
                <a:cubicBezTo>
                  <a:pt x="10045" y="3105"/>
                  <a:pt x="10063" y="5706"/>
                  <a:pt x="10045" y="9088"/>
                </a:cubicBezTo>
                <a:cubicBezTo>
                  <a:pt x="7354" y="9586"/>
                  <a:pt x="3578" y="9993"/>
                  <a:pt x="19" y="10000"/>
                </a:cubicBezTo>
                <a:cubicBezTo>
                  <a:pt x="19" y="5915"/>
                  <a:pt x="3" y="2632"/>
                  <a:pt x="0" y="0"/>
                </a:cubicBezTo>
                <a:close/>
              </a:path>
            </a:pathLst>
          </a:custGeom>
          <a:solidFill>
            <a:srgbClr val="00447C"/>
          </a:solidFill>
          <a:ln w="44450">
            <a:noFill/>
            <a:round/>
            <a:headEnd/>
            <a:tailEnd/>
          </a:ln>
          <a:effectLst/>
        </p:spPr>
        <p:txBody>
          <a:bodyPr lIns="0" tIns="91440" bIns="91440">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7" name="Picture 6" descr="TPCHD_tagline_vert__sml_rgb.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283" y="5792253"/>
            <a:ext cx="1376535" cy="834126"/>
          </a:xfrm>
          <a:prstGeom prst="rect">
            <a:avLst/>
          </a:prstGeom>
        </p:spPr>
      </p:pic>
      <p:sp>
        <p:nvSpPr>
          <p:cNvPr id="16" name="Title Placeholder 1"/>
          <p:cNvSpPr>
            <a:spLocks noGrp="1"/>
          </p:cNvSpPr>
          <p:nvPr>
            <p:ph type="title"/>
          </p:nvPr>
        </p:nvSpPr>
        <p:spPr bwMode="auto">
          <a:xfrm>
            <a:off x="584200" y="650072"/>
            <a:ext cx="8229600" cy="622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a:t>
            </a:r>
          </a:p>
        </p:txBody>
      </p:sp>
      <p:sp>
        <p:nvSpPr>
          <p:cNvPr id="17" name="Text Placeholder 2"/>
          <p:cNvSpPr>
            <a:spLocks noGrp="1"/>
          </p:cNvSpPr>
          <p:nvPr>
            <p:ph type="body" idx="1"/>
          </p:nvPr>
        </p:nvSpPr>
        <p:spPr bwMode="auto">
          <a:xfrm>
            <a:off x="584200" y="1397000"/>
            <a:ext cx="8229600" cy="3975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10" name="AutoShape 4"/>
          <p:cNvSpPr>
            <a:spLocks/>
          </p:cNvSpPr>
          <p:nvPr/>
        </p:nvSpPr>
        <p:spPr bwMode="auto">
          <a:xfrm>
            <a:off x="-629" y="5279989"/>
            <a:ext cx="9152625" cy="806749"/>
          </a:xfrm>
          <a:custGeom>
            <a:avLst/>
            <a:gdLst/>
            <a:ahLst/>
            <a:cxnLst/>
            <a:rect l="l" t="t" r="r" b="b"/>
            <a:pathLst>
              <a:path w="9152625" h="806749">
                <a:moveTo>
                  <a:pt x="9152625" y="0"/>
                </a:moveTo>
                <a:lnTo>
                  <a:pt x="9149513" y="273776"/>
                </a:lnTo>
                <a:cubicBezTo>
                  <a:pt x="6683955" y="564807"/>
                  <a:pt x="3260944" y="802658"/>
                  <a:pt x="103" y="806749"/>
                </a:cubicBezTo>
                <a:lnTo>
                  <a:pt x="0" y="530549"/>
                </a:lnTo>
                <a:lnTo>
                  <a:pt x="1216523" y="518541"/>
                </a:lnTo>
                <a:cubicBezTo>
                  <a:pt x="3891196" y="470027"/>
                  <a:pt x="6598683" y="282097"/>
                  <a:pt x="8699126" y="51608"/>
                </a:cubicBezTo>
                <a:close/>
              </a:path>
            </a:pathLst>
          </a:custGeom>
          <a:solidFill>
            <a:schemeClr val="accent3">
              <a:lumMod val="40000"/>
              <a:lumOff val="60000"/>
            </a:schemeClr>
          </a:solidFill>
          <a:ln w="44450">
            <a:noFill/>
            <a:round/>
            <a:headEnd/>
            <a:tailEnd/>
          </a:ln>
          <a:effectLst/>
        </p:spPr>
        <p:txBody>
          <a:bodyPr lIns="0" tIns="91440" bIns="91440">
            <a:prstTxWarp prst="textNoShape">
              <a:avLst/>
            </a:prstTxWarp>
          </a:bodyPr>
          <a:lstStyle/>
          <a:p>
            <a:pPr fontAlgn="auto">
              <a:spcBef>
                <a:spcPts val="0"/>
              </a:spcBef>
              <a:spcAft>
                <a:spcPts val="0"/>
              </a:spcAft>
              <a:defRPr/>
            </a:pPr>
            <a:endParaRPr lang="en-US">
              <a:latin typeface="+mn-lt"/>
              <a:ea typeface="+mn-ea"/>
              <a:cs typeface="+mn-cs"/>
            </a:endParaRPr>
          </a:p>
        </p:txBody>
      </p:sp>
    </p:spTree>
    <p:extLst>
      <p:ext uri="{BB962C8B-B14F-4D97-AF65-F5344CB8AC3E}">
        <p14:creationId xmlns:p14="http://schemas.microsoft.com/office/powerpoint/2010/main" val="34326772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sldNum="0" hdr="0" dt="0"/>
  <p:txStyles>
    <p:titleStyle>
      <a:lvl1pPr algn="l" defTabSz="457200" rtl="0" eaLnBrk="1" fontAlgn="base" hangingPunct="1">
        <a:spcBef>
          <a:spcPct val="0"/>
        </a:spcBef>
        <a:spcAft>
          <a:spcPct val="0"/>
        </a:spcAft>
        <a:defRPr sz="3000" b="0" i="0" kern="1200" spc="100">
          <a:solidFill>
            <a:schemeClr val="bg1"/>
          </a:solidFill>
          <a:latin typeface="ClearviewATT Book"/>
          <a:ea typeface="ヒラギノ角ゴ Pro W3" pitchFamily="-106" charset="-128"/>
          <a:cs typeface="ClearviewATT Book"/>
        </a:defRPr>
      </a:lvl1pPr>
      <a:lvl2pPr algn="l" defTabSz="457200" rtl="0" eaLnBrk="1" fontAlgn="base" hangingPunct="1">
        <a:spcBef>
          <a:spcPct val="0"/>
        </a:spcBef>
        <a:spcAft>
          <a:spcPct val="0"/>
        </a:spcAft>
        <a:defRPr sz="3600">
          <a:solidFill>
            <a:schemeClr val="bg1"/>
          </a:solidFill>
          <a:latin typeface="Foco Black" pitchFamily="-106" charset="0"/>
          <a:ea typeface="ヒラギノ角ゴ Pro W3" pitchFamily="-106" charset="-128"/>
        </a:defRPr>
      </a:lvl2pPr>
      <a:lvl3pPr algn="l" defTabSz="457200" rtl="0" eaLnBrk="1" fontAlgn="base" hangingPunct="1">
        <a:spcBef>
          <a:spcPct val="0"/>
        </a:spcBef>
        <a:spcAft>
          <a:spcPct val="0"/>
        </a:spcAft>
        <a:defRPr sz="3600">
          <a:solidFill>
            <a:schemeClr val="bg1"/>
          </a:solidFill>
          <a:latin typeface="Foco Black" pitchFamily="-106" charset="0"/>
          <a:ea typeface="ヒラギノ角ゴ Pro W3" pitchFamily="-106" charset="-128"/>
        </a:defRPr>
      </a:lvl3pPr>
      <a:lvl4pPr algn="l" defTabSz="457200" rtl="0" eaLnBrk="1" fontAlgn="base" hangingPunct="1">
        <a:spcBef>
          <a:spcPct val="0"/>
        </a:spcBef>
        <a:spcAft>
          <a:spcPct val="0"/>
        </a:spcAft>
        <a:defRPr sz="3600">
          <a:solidFill>
            <a:schemeClr val="bg1"/>
          </a:solidFill>
          <a:latin typeface="Foco Black" pitchFamily="-106" charset="0"/>
          <a:ea typeface="ヒラギノ角ゴ Pro W3" pitchFamily="-106" charset="-128"/>
        </a:defRPr>
      </a:lvl4pPr>
      <a:lvl5pPr algn="l" defTabSz="457200" rtl="0" eaLnBrk="1" fontAlgn="base" hangingPunct="1">
        <a:spcBef>
          <a:spcPct val="0"/>
        </a:spcBef>
        <a:spcAft>
          <a:spcPct val="0"/>
        </a:spcAft>
        <a:defRPr sz="3600">
          <a:solidFill>
            <a:schemeClr val="bg1"/>
          </a:solidFill>
          <a:latin typeface="Foco Black" pitchFamily="-106" charset="0"/>
          <a:ea typeface="ヒラギノ角ゴ Pro W3" pitchFamily="-106" charset="-128"/>
        </a:defRPr>
      </a:lvl5pPr>
      <a:lvl6pPr marL="457200" algn="l" defTabSz="457200" rtl="0" eaLnBrk="1" fontAlgn="base" hangingPunct="1">
        <a:spcBef>
          <a:spcPct val="0"/>
        </a:spcBef>
        <a:spcAft>
          <a:spcPct val="0"/>
        </a:spcAft>
        <a:defRPr sz="3000">
          <a:solidFill>
            <a:schemeClr val="bg1"/>
          </a:solidFill>
          <a:latin typeface="Foco Black" pitchFamily="-106" charset="0"/>
          <a:ea typeface="ヒラギノ角ゴ Pro W3" pitchFamily="-106" charset="-128"/>
        </a:defRPr>
      </a:lvl6pPr>
      <a:lvl7pPr marL="914400" algn="l" defTabSz="457200" rtl="0" eaLnBrk="1" fontAlgn="base" hangingPunct="1">
        <a:spcBef>
          <a:spcPct val="0"/>
        </a:spcBef>
        <a:spcAft>
          <a:spcPct val="0"/>
        </a:spcAft>
        <a:defRPr sz="3000">
          <a:solidFill>
            <a:schemeClr val="bg1"/>
          </a:solidFill>
          <a:latin typeface="Foco Black" pitchFamily="-106" charset="0"/>
          <a:ea typeface="ヒラギノ角ゴ Pro W3" pitchFamily="-106" charset="-128"/>
        </a:defRPr>
      </a:lvl7pPr>
      <a:lvl8pPr marL="1371600" algn="l" defTabSz="457200" rtl="0" eaLnBrk="1" fontAlgn="base" hangingPunct="1">
        <a:spcBef>
          <a:spcPct val="0"/>
        </a:spcBef>
        <a:spcAft>
          <a:spcPct val="0"/>
        </a:spcAft>
        <a:defRPr sz="3000">
          <a:solidFill>
            <a:schemeClr val="bg1"/>
          </a:solidFill>
          <a:latin typeface="Foco Black" pitchFamily="-106" charset="0"/>
          <a:ea typeface="ヒラギノ角ゴ Pro W3" pitchFamily="-106" charset="-128"/>
        </a:defRPr>
      </a:lvl8pPr>
      <a:lvl9pPr marL="1828800" algn="l" defTabSz="457200" rtl="0" eaLnBrk="1" fontAlgn="base" hangingPunct="1">
        <a:spcBef>
          <a:spcPct val="0"/>
        </a:spcBef>
        <a:spcAft>
          <a:spcPct val="0"/>
        </a:spcAft>
        <a:defRPr sz="3000">
          <a:solidFill>
            <a:schemeClr val="bg1"/>
          </a:solidFill>
          <a:latin typeface="Foco Black" pitchFamily="-106" charset="0"/>
          <a:ea typeface="ヒラギノ角ゴ Pro W3" pitchFamily="-106" charset="-128"/>
        </a:defRPr>
      </a:lvl9pPr>
    </p:titleStyle>
    <p:bodyStyle>
      <a:lvl1pPr marL="342900" indent="-342900" algn="l" defTabSz="457200" rtl="0" eaLnBrk="1" fontAlgn="base" hangingPunct="1">
        <a:spcBef>
          <a:spcPts val="600"/>
        </a:spcBef>
        <a:spcAft>
          <a:spcPct val="0"/>
        </a:spcAft>
        <a:buFont typeface="Arial" pitchFamily="-103" charset="0"/>
        <a:defRPr sz="2000" kern="1200">
          <a:solidFill>
            <a:schemeClr val="bg1"/>
          </a:solidFill>
          <a:latin typeface="ClearviewATT Book"/>
          <a:ea typeface="ヒラギノ角ゴ Pro W3" pitchFamily="-106" charset="-128"/>
          <a:cs typeface="ClearviewATT Book"/>
        </a:defRPr>
      </a:lvl1pPr>
      <a:lvl2pPr marL="742950" indent="-285750" algn="l" defTabSz="457200" rtl="0" eaLnBrk="1" fontAlgn="base" hangingPunct="1">
        <a:spcBef>
          <a:spcPts val="600"/>
        </a:spcBef>
        <a:spcAft>
          <a:spcPct val="0"/>
        </a:spcAft>
        <a:buFont typeface="Arial" pitchFamily="-103" charset="0"/>
        <a:buChar char="•"/>
        <a:defRPr sz="1800" kern="1200">
          <a:solidFill>
            <a:schemeClr val="bg1"/>
          </a:solidFill>
          <a:latin typeface="ClearviewATT Book"/>
          <a:ea typeface="ヒラギノ角ゴ Pro W3" pitchFamily="-106" charset="-128"/>
          <a:cs typeface="ClearviewATT Book"/>
        </a:defRPr>
      </a:lvl2pPr>
      <a:lvl3pPr marL="1143000" indent="-228600" algn="l" defTabSz="457200" rtl="0" eaLnBrk="1" fontAlgn="base" hangingPunct="1">
        <a:spcBef>
          <a:spcPct val="20000"/>
        </a:spcBef>
        <a:spcAft>
          <a:spcPct val="0"/>
        </a:spcAft>
        <a:buFont typeface="Arial" pitchFamily="-103" charset="0"/>
        <a:buChar char="•"/>
        <a:defRPr sz="2400" kern="1200">
          <a:solidFill>
            <a:schemeClr val="bg1"/>
          </a:solidFill>
          <a:latin typeface="Foco Bold"/>
          <a:ea typeface="ヒラギノ角ゴ Pro W3" pitchFamily="-106" charset="-128"/>
          <a:cs typeface="Foco Bold"/>
        </a:defRPr>
      </a:lvl3pPr>
      <a:lvl4pPr marL="1600200" indent="-228600" algn="l" defTabSz="457200" rtl="0" eaLnBrk="1" fontAlgn="base" hangingPunct="1">
        <a:spcBef>
          <a:spcPct val="20000"/>
        </a:spcBef>
        <a:spcAft>
          <a:spcPct val="0"/>
        </a:spcAft>
        <a:buFont typeface="Arial" pitchFamily="-103" charset="0"/>
        <a:buChar char="–"/>
        <a:defRPr sz="2000" kern="1200">
          <a:solidFill>
            <a:schemeClr val="bg1"/>
          </a:solidFill>
          <a:latin typeface="Foco Bold"/>
          <a:ea typeface="ヒラギノ角ゴ Pro W3" pitchFamily="-106" charset="-128"/>
          <a:cs typeface="Foco Bold"/>
        </a:defRPr>
      </a:lvl4pPr>
      <a:lvl5pPr marL="2057400" indent="-228600" algn="l" defTabSz="457200" rtl="0" eaLnBrk="1" fontAlgn="base" hangingPunct="1">
        <a:spcBef>
          <a:spcPct val="20000"/>
        </a:spcBef>
        <a:spcAft>
          <a:spcPct val="0"/>
        </a:spcAft>
        <a:buFont typeface="Arial" pitchFamily="-103" charset="0"/>
        <a:buChar char="»"/>
        <a:defRPr sz="2000" kern="1200">
          <a:solidFill>
            <a:schemeClr val="tx1"/>
          </a:solidFill>
          <a:latin typeface="Foco Bold"/>
          <a:ea typeface="ヒラギノ角ゴ Pro W3" pitchFamily="-106" charset="-128"/>
          <a:cs typeface="Foco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pchd.org/coronavir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ortress.wa.gov/dshs/odhhapps/Interpreters/Contractors.aspx" TargetMode="External"/><Relationship Id="rId2" Type="http://schemas.openxmlformats.org/officeDocument/2006/relationships/hyperlink" Target="http://www.jik.com/c19.html" TargetMode="External"/><Relationship Id="rId1" Type="http://schemas.openxmlformats.org/officeDocument/2006/relationships/slideLayout" Target="../slideLayouts/slideLayout2.xml"/><Relationship Id="rId4" Type="http://schemas.openxmlformats.org/officeDocument/2006/relationships/hyperlink" Target="https://www.hsdc.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pchd.org/coronavir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hyperlink" Target="mailto:coronavirus@tpchd.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hyperlink" Target="mailto:eless@tpch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199" y="1061606"/>
            <a:ext cx="3987801" cy="2871341"/>
          </a:xfrm>
        </p:spPr>
        <p:txBody>
          <a:bodyPr/>
          <a:lstStyle/>
          <a:p>
            <a:r>
              <a:rPr lang="en-US" b="1">
                <a:latin typeface="Calibri" panose="020F0502020204030204" pitchFamily="34" charset="0"/>
                <a:cs typeface="Calibri" panose="020F0502020204030204" pitchFamily="34" charset="0"/>
              </a:rPr>
              <a:t>COVID-19</a:t>
            </a:r>
            <a:br>
              <a:rPr lang="en-US">
                <a:latin typeface="Calibri" panose="020F0502020204030204" pitchFamily="34" charset="0"/>
                <a:cs typeface="Calibri" panose="020F0502020204030204" pitchFamily="34" charset="0"/>
              </a:rPr>
            </a:br>
            <a:r>
              <a:rPr lang="en-US" sz="3200" b="1">
                <a:latin typeface="Calibri" panose="020F0502020204030204" pitchFamily="34" charset="0"/>
                <a:cs typeface="Calibri" panose="020F0502020204030204" pitchFamily="34" charset="0"/>
              </a:rPr>
              <a:t>Working together to protect our community’s health</a:t>
            </a:r>
            <a:endParaRPr lang="en-US" b="1">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84199" y="3825240"/>
            <a:ext cx="4688841" cy="1735546"/>
          </a:xfrm>
        </p:spPr>
        <p:txBody>
          <a:bodyPr/>
          <a:lstStyle/>
          <a:p>
            <a:pPr>
              <a:spcAft>
                <a:spcPts val="400"/>
              </a:spcAft>
            </a:pPr>
            <a:r>
              <a:rPr lang="en-US" sz="1800" dirty="0">
                <a:ea typeface="ヒラギノ角ゴ Pro W3"/>
              </a:rPr>
              <a:t>Lori Karnes &amp; Marianne Seifert, </a:t>
            </a:r>
            <a:endParaRPr lang="en-US" dirty="0"/>
          </a:p>
          <a:p>
            <a:pPr>
              <a:spcAft>
                <a:spcPts val="400"/>
              </a:spcAft>
            </a:pPr>
            <a:r>
              <a:rPr lang="en-US" sz="1800" dirty="0">
                <a:ea typeface="ヒラギノ角ゴ Pro W3"/>
              </a:rPr>
              <a:t>Tacoma-Pierce County Health Department</a:t>
            </a:r>
            <a:endParaRPr lang="en-US"/>
          </a:p>
          <a:p>
            <a:pPr>
              <a:spcAft>
                <a:spcPts val="400"/>
              </a:spcAft>
            </a:pPr>
            <a:r>
              <a:rPr lang="en-US" sz="1800" dirty="0">
                <a:ea typeface="ヒラギノ角ゴ Pro W3"/>
              </a:rPr>
              <a:t>Ivan Tudela, Department of Emergency Management, Pierce County</a:t>
            </a:r>
          </a:p>
          <a:p>
            <a:pPr>
              <a:spcAft>
                <a:spcPts val="400"/>
              </a:spcAft>
            </a:pPr>
            <a:r>
              <a:rPr lang="en-US" sz="1800" dirty="0">
                <a:ea typeface="ヒラギノ角ゴ Pro W3"/>
              </a:rPr>
              <a:t>March 6, 2020</a:t>
            </a:r>
          </a:p>
        </p:txBody>
      </p:sp>
      <p:pic>
        <p:nvPicPr>
          <p:cNvPr id="8" name="Picture 7" descr="A picture containing person, indoor, woman, man&#10;&#10;Description automatically generated">
            <a:extLst>
              <a:ext uri="{FF2B5EF4-FFF2-40B4-BE49-F238E27FC236}">
                <a16:creationId xmlns:a16="http://schemas.microsoft.com/office/drawing/2014/main" id="{7A5EC9C2-1531-4C87-8935-55D2FE952D35}"/>
              </a:ext>
            </a:extLst>
          </p:cNvPr>
          <p:cNvPicPr>
            <a:picLocks noChangeAspect="1"/>
          </p:cNvPicPr>
          <p:nvPr/>
        </p:nvPicPr>
        <p:blipFill rotWithShape="1">
          <a:blip r:embed="rId3"/>
          <a:srcRect l="314" r="33185" b="-2"/>
          <a:stretch/>
        </p:blipFill>
        <p:spPr>
          <a:xfrm>
            <a:off x="5638800" y="228600"/>
            <a:ext cx="4249155" cy="4249155"/>
          </a:xfrm>
          <a:prstGeom prst="ellipse">
            <a:avLst/>
          </a:prstGeom>
          <a:noFill/>
          <a:ln>
            <a:noFill/>
          </a:ln>
        </p:spPr>
      </p:pic>
    </p:spTree>
    <p:extLst>
      <p:ext uri="{BB962C8B-B14F-4D97-AF65-F5344CB8AC3E}">
        <p14:creationId xmlns:p14="http://schemas.microsoft.com/office/powerpoint/2010/main" val="250440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D9E0-2253-47C2-AE98-3F28C187A351}"/>
              </a:ext>
            </a:extLst>
          </p:cNvPr>
          <p:cNvSpPr>
            <a:spLocks noGrp="1"/>
          </p:cNvSpPr>
          <p:nvPr>
            <p:ph type="title"/>
          </p:nvPr>
        </p:nvSpPr>
        <p:spPr/>
        <p:txBody>
          <a:bodyPr/>
          <a:lstStyle/>
          <a:p>
            <a:r>
              <a:rPr lang="en-US"/>
              <a:t>Public health’s role: Overview</a:t>
            </a:r>
          </a:p>
        </p:txBody>
      </p:sp>
      <p:sp>
        <p:nvSpPr>
          <p:cNvPr id="3" name="Content Placeholder 2">
            <a:extLst>
              <a:ext uri="{FF2B5EF4-FFF2-40B4-BE49-F238E27FC236}">
                <a16:creationId xmlns:a16="http://schemas.microsoft.com/office/drawing/2014/main" id="{464DD9AF-29F8-4649-84DD-7825B54A819D}"/>
              </a:ext>
            </a:extLst>
          </p:cNvPr>
          <p:cNvSpPr>
            <a:spLocks noGrp="1"/>
          </p:cNvSpPr>
          <p:nvPr>
            <p:ph idx="1"/>
          </p:nvPr>
        </p:nvSpPr>
        <p:spPr/>
        <p:txBody>
          <a:bodyPr/>
          <a:lstStyle/>
          <a:p>
            <a:pPr marL="342900" indent="-342900">
              <a:buFont typeface="Arial" panose="020B0604020202020204" pitchFamily="34" charset="0"/>
              <a:buChar char="•"/>
            </a:pPr>
            <a:r>
              <a:rPr lang="en-US"/>
              <a:t>Plan for possible cases and contacts.</a:t>
            </a:r>
          </a:p>
          <a:p>
            <a:pPr marL="342900" indent="-342900">
              <a:buFont typeface="Arial" panose="020B0604020202020204" pitchFamily="34" charset="0"/>
              <a:buChar char="•"/>
            </a:pPr>
            <a:r>
              <a:rPr lang="en-US"/>
              <a:t>Respond to concerns and investigate possible cases. </a:t>
            </a:r>
          </a:p>
          <a:p>
            <a:pPr marL="342900" indent="-342900">
              <a:buFont typeface="Arial" panose="020B0604020202020204" pitchFamily="34" charset="0"/>
              <a:buChar char="•"/>
            </a:pPr>
            <a:r>
              <a:rPr lang="en-US"/>
              <a:t>Implement control measures to prevent spread.</a:t>
            </a:r>
          </a:p>
          <a:p>
            <a:pPr marL="342900" indent="-342900">
              <a:buFont typeface="Arial" panose="020B0604020202020204" pitchFamily="34" charset="0"/>
              <a:buChar char="•"/>
            </a:pPr>
            <a:r>
              <a:rPr lang="en-US"/>
              <a:t>Coordinate with other local health jurisdictions and state and federal agencies. </a:t>
            </a:r>
          </a:p>
          <a:p>
            <a:pPr marL="342900" indent="-342900">
              <a:buFont typeface="Arial" panose="020B0604020202020204" pitchFamily="34" charset="0"/>
              <a:buChar char="•"/>
            </a:pPr>
            <a:r>
              <a:rPr lang="en-US"/>
              <a:t>Reach out to healthcare providers with disease monitoring and screening guidance.</a:t>
            </a:r>
          </a:p>
          <a:p>
            <a:pPr marL="342900" indent="-342900">
              <a:buFont typeface="Arial" panose="020B0604020202020204" pitchFamily="34" charset="0"/>
              <a:buChar char="•"/>
            </a:pPr>
            <a:r>
              <a:rPr lang="en-US"/>
              <a:t>Keep public informed with timely and accurate information.</a:t>
            </a:r>
          </a:p>
        </p:txBody>
      </p:sp>
    </p:spTree>
    <p:extLst>
      <p:ext uri="{BB962C8B-B14F-4D97-AF65-F5344CB8AC3E}">
        <p14:creationId xmlns:p14="http://schemas.microsoft.com/office/powerpoint/2010/main" val="380626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0630-8457-48EC-ABC8-B1B448B55156}"/>
              </a:ext>
            </a:extLst>
          </p:cNvPr>
          <p:cNvSpPr>
            <a:spLocks noGrp="1"/>
          </p:cNvSpPr>
          <p:nvPr>
            <p:ph type="title"/>
          </p:nvPr>
        </p:nvSpPr>
        <p:spPr/>
        <p:txBody>
          <a:bodyPr/>
          <a:lstStyle/>
          <a:p>
            <a:r>
              <a:rPr lang="en-US"/>
              <a:t>Public health’s role: Detect emerging issues</a:t>
            </a:r>
          </a:p>
        </p:txBody>
      </p:sp>
      <p:sp>
        <p:nvSpPr>
          <p:cNvPr id="3" name="Content Placeholder 2">
            <a:extLst>
              <a:ext uri="{FF2B5EF4-FFF2-40B4-BE49-F238E27FC236}">
                <a16:creationId xmlns:a16="http://schemas.microsoft.com/office/drawing/2014/main" id="{D95A53A4-C69E-4DAA-838E-36F0C7446572}"/>
              </a:ext>
            </a:extLst>
          </p:cNvPr>
          <p:cNvSpPr>
            <a:spLocks noGrp="1"/>
          </p:cNvSpPr>
          <p:nvPr>
            <p:ph idx="1"/>
          </p:nvPr>
        </p:nvSpPr>
        <p:spPr/>
        <p:txBody>
          <a:bodyPr/>
          <a:lstStyle/>
          <a:p>
            <a:pPr marL="342900" indent="-342900">
              <a:buFont typeface="Arial" panose="020B0604020202020204" pitchFamily="34" charset="0"/>
              <a:buChar char="•"/>
            </a:pPr>
            <a:r>
              <a:rPr lang="en-US"/>
              <a:t>Monitor ongoing flows of data.</a:t>
            </a:r>
          </a:p>
          <a:p>
            <a:pPr marL="342900" indent="-342900">
              <a:buFont typeface="Arial" panose="020B0604020202020204" pitchFamily="34" charset="0"/>
              <a:buChar char="•"/>
            </a:pPr>
            <a:r>
              <a:rPr lang="en-US"/>
              <a:t>Epidemiologists analyze to detect patterns. </a:t>
            </a:r>
          </a:p>
          <a:p>
            <a:pPr marL="342900" indent="-342900">
              <a:buFont typeface="Arial" panose="020B0604020202020204" pitchFamily="34" charset="0"/>
              <a:buChar char="•"/>
            </a:pPr>
            <a:r>
              <a:rPr lang="en-US"/>
              <a:t>Informed medical providers and stakeholders report to us.</a:t>
            </a:r>
          </a:p>
          <a:p>
            <a:pPr marL="342900" indent="-342900">
              <a:buFont typeface="Arial" panose="020B0604020202020204" pitchFamily="34" charset="0"/>
              <a:buChar char="•"/>
            </a:pPr>
            <a:r>
              <a:rPr lang="en-US"/>
              <a:t>24/7 on-call staff to respond.</a:t>
            </a:r>
          </a:p>
          <a:p>
            <a:pPr marL="342900" indent="-342900">
              <a:buFont typeface="Arial" panose="020B0604020202020204" pitchFamily="34" charset="0"/>
              <a:buChar char="•"/>
            </a:pPr>
            <a:r>
              <a:rPr lang="en-US"/>
              <a:t>Activate emergency response plan and systems to respond.</a:t>
            </a:r>
          </a:p>
        </p:txBody>
      </p:sp>
    </p:spTree>
    <p:extLst>
      <p:ext uri="{BB962C8B-B14F-4D97-AF65-F5344CB8AC3E}">
        <p14:creationId xmlns:p14="http://schemas.microsoft.com/office/powerpoint/2010/main" val="148691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DDCC-59E0-46D0-B2BF-D4B1BC7AD18B}"/>
              </a:ext>
            </a:extLst>
          </p:cNvPr>
          <p:cNvSpPr>
            <a:spLocks noGrp="1"/>
          </p:cNvSpPr>
          <p:nvPr>
            <p:ph type="title"/>
          </p:nvPr>
        </p:nvSpPr>
        <p:spPr/>
        <p:txBody>
          <a:bodyPr/>
          <a:lstStyle/>
          <a:p>
            <a:r>
              <a:rPr lang="en-US"/>
              <a:t>Plan and Prepare</a:t>
            </a:r>
          </a:p>
        </p:txBody>
      </p:sp>
      <p:sp>
        <p:nvSpPr>
          <p:cNvPr id="3" name="Content Placeholder 2">
            <a:extLst>
              <a:ext uri="{FF2B5EF4-FFF2-40B4-BE49-F238E27FC236}">
                <a16:creationId xmlns:a16="http://schemas.microsoft.com/office/drawing/2014/main" id="{0BD9AA3E-C2C7-4B45-A01A-DF2A546D62D2}"/>
              </a:ext>
            </a:extLst>
          </p:cNvPr>
          <p:cNvSpPr>
            <a:spLocks noGrp="1"/>
          </p:cNvSpPr>
          <p:nvPr>
            <p:ph idx="1"/>
          </p:nvPr>
        </p:nvSpPr>
        <p:spPr/>
        <p:txBody>
          <a:bodyPr/>
          <a:lstStyle/>
          <a:p>
            <a:pPr marL="342900" indent="-342900">
              <a:buFont typeface="Arial" panose="020B0604020202020204" pitchFamily="34" charset="0"/>
              <a:buChar char="•"/>
            </a:pPr>
            <a:r>
              <a:rPr lang="en-US"/>
              <a:t>Non-pharmaceutical interventions are public health actions used when there is not medication to prevent and treat a disease like CoVID-19.</a:t>
            </a:r>
          </a:p>
          <a:p>
            <a:pPr marL="342900" indent="-342900">
              <a:buFont typeface="Arial" panose="020B0604020202020204" pitchFamily="34" charset="0"/>
              <a:buChar char="•"/>
            </a:pPr>
            <a:r>
              <a:rPr lang="en-US"/>
              <a:t>Public health is preparing for the use of these interventions to respond to CoVID-19.</a:t>
            </a:r>
          </a:p>
          <a:p>
            <a:endParaRPr lang="en-US"/>
          </a:p>
        </p:txBody>
      </p:sp>
    </p:spTree>
    <p:extLst>
      <p:ext uri="{BB962C8B-B14F-4D97-AF65-F5344CB8AC3E}">
        <p14:creationId xmlns:p14="http://schemas.microsoft.com/office/powerpoint/2010/main" val="29213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58FA479-8D76-41BB-8394-7E624E02BA2C}"/>
              </a:ext>
            </a:extLst>
          </p:cNvPr>
          <p:cNvSpPr>
            <a:spLocks noGrp="1"/>
          </p:cNvSpPr>
          <p:nvPr>
            <p:ph type="title"/>
          </p:nvPr>
        </p:nvSpPr>
        <p:spPr>
          <a:xfrm>
            <a:off x="548982" y="152400"/>
            <a:ext cx="8229600" cy="787400"/>
          </a:xfrm>
        </p:spPr>
        <p:txBody>
          <a:bodyPr/>
          <a:lstStyle/>
          <a:p>
            <a:r>
              <a:rPr lang="en-US"/>
              <a:t>Community Mitigation Goals</a:t>
            </a:r>
          </a:p>
        </p:txBody>
      </p:sp>
      <p:pic>
        <p:nvPicPr>
          <p:cNvPr id="16" name="Content Placeholder 15">
            <a:extLst>
              <a:ext uri="{FF2B5EF4-FFF2-40B4-BE49-F238E27FC236}">
                <a16:creationId xmlns:a16="http://schemas.microsoft.com/office/drawing/2014/main" id="{B40C7D60-58E3-4C3A-A3B2-3B43794E6E6E}"/>
              </a:ext>
            </a:extLst>
          </p:cNvPr>
          <p:cNvPicPr>
            <a:picLocks noGrp="1" noChangeAspect="1"/>
          </p:cNvPicPr>
          <p:nvPr>
            <p:ph idx="1"/>
          </p:nvPr>
        </p:nvPicPr>
        <p:blipFill rotWithShape="1">
          <a:blip r:embed="rId3"/>
          <a:srcRect l="4592" t="17822" r="22908" b="10711"/>
          <a:stretch/>
        </p:blipFill>
        <p:spPr>
          <a:xfrm>
            <a:off x="443265" y="713658"/>
            <a:ext cx="8229600" cy="4563192"/>
          </a:xfrm>
          <a:prstGeom prst="rect">
            <a:avLst/>
          </a:prstGeom>
        </p:spPr>
      </p:pic>
    </p:spTree>
    <p:extLst>
      <p:ext uri="{BB962C8B-B14F-4D97-AF65-F5344CB8AC3E}">
        <p14:creationId xmlns:p14="http://schemas.microsoft.com/office/powerpoint/2010/main" val="232876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861EFF7-2ABF-4BD0-8A1C-4FBEE518C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76200"/>
            <a:ext cx="9220200" cy="7125830"/>
          </a:xfrm>
          <a:prstGeom prst="rect">
            <a:avLst/>
          </a:prstGeom>
        </p:spPr>
      </p:pic>
    </p:spTree>
    <p:extLst>
      <p:ext uri="{BB962C8B-B14F-4D97-AF65-F5344CB8AC3E}">
        <p14:creationId xmlns:p14="http://schemas.microsoft.com/office/powerpoint/2010/main" val="87217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D843-5E09-4313-93DF-3D287F052002}"/>
              </a:ext>
            </a:extLst>
          </p:cNvPr>
          <p:cNvSpPr>
            <a:spLocks noGrp="1"/>
          </p:cNvSpPr>
          <p:nvPr>
            <p:ph type="title"/>
          </p:nvPr>
        </p:nvSpPr>
        <p:spPr/>
        <p:txBody>
          <a:bodyPr/>
          <a:lstStyle/>
          <a:p>
            <a:r>
              <a:rPr lang="en-US"/>
              <a:t>Public health terminology: Accuracy matters</a:t>
            </a:r>
          </a:p>
        </p:txBody>
      </p:sp>
      <p:sp>
        <p:nvSpPr>
          <p:cNvPr id="3" name="Content Placeholder 2">
            <a:extLst>
              <a:ext uri="{FF2B5EF4-FFF2-40B4-BE49-F238E27FC236}">
                <a16:creationId xmlns:a16="http://schemas.microsoft.com/office/drawing/2014/main" id="{5E1CB25F-1084-4FE6-B1E8-633E5FC86C7C}"/>
              </a:ext>
            </a:extLst>
          </p:cNvPr>
          <p:cNvSpPr>
            <a:spLocks noGrp="1"/>
          </p:cNvSpPr>
          <p:nvPr>
            <p:ph idx="1"/>
          </p:nvPr>
        </p:nvSpPr>
        <p:spPr/>
        <p:txBody>
          <a:bodyPr/>
          <a:lstStyle/>
          <a:p>
            <a:pPr marL="342900" indent="-342900">
              <a:buFont typeface="Arial" panose="020B0604020202020204" pitchFamily="34" charset="0"/>
              <a:buChar char="•"/>
            </a:pPr>
            <a:r>
              <a:rPr lang="en-US">
                <a:ea typeface="ヒラギノ角ゴ Pro W3"/>
                <a:cs typeface="Calibri"/>
              </a:rPr>
              <a:t>Isolation—Separating a person known or believed to be </a:t>
            </a:r>
            <a:r>
              <a:rPr lang="en-US" i="1">
                <a:ea typeface="ヒラギノ角ゴ Pro W3"/>
                <a:cs typeface="Calibri"/>
              </a:rPr>
              <a:t>infected with a communicable disease and potentially infectious </a:t>
            </a:r>
            <a:r>
              <a:rPr lang="en-US">
                <a:ea typeface="ヒラギノ角ゴ Pro W3"/>
                <a:cs typeface="Calibri"/>
              </a:rPr>
              <a:t>from those who are not infected to prevent spread of the communicable disease.</a:t>
            </a:r>
          </a:p>
          <a:p>
            <a:pPr marL="342900" indent="-342900">
              <a:buFont typeface="Arial" panose="020B0604020202020204" pitchFamily="34" charset="0"/>
              <a:buChar char="•"/>
            </a:pPr>
            <a:r>
              <a:rPr lang="en-US">
                <a:ea typeface="ヒラギノ角ゴ Pro W3"/>
                <a:cs typeface="Calibri"/>
              </a:rPr>
              <a:t>Quarantine—Separating a person believed to have been </a:t>
            </a:r>
            <a:r>
              <a:rPr lang="en-US" i="1">
                <a:ea typeface="ヒラギノ角ゴ Pro W3"/>
                <a:cs typeface="Calibri"/>
              </a:rPr>
              <a:t>exposed to a communicable disease but NOT YET symptomatic</a:t>
            </a:r>
            <a:r>
              <a:rPr lang="en-US">
                <a:ea typeface="ヒラギノ角ゴ Pro W3"/>
                <a:cs typeface="Calibri"/>
              </a:rPr>
              <a:t>, from others who have not been exposed, to prevent the possible spread of the disease.</a:t>
            </a:r>
          </a:p>
          <a:p>
            <a:pPr marL="342900" indent="-342900">
              <a:buFont typeface="Arial" panose="020B0604020202020204" pitchFamily="34" charset="0"/>
              <a:buChar char="•"/>
            </a:pPr>
            <a:r>
              <a:rPr lang="en-US">
                <a:ea typeface="ヒラギノ角ゴ Pro W3"/>
                <a:cs typeface="Calibri"/>
              </a:rPr>
              <a:t>Home isolation or quarantine is always the preferred choice—We call it home monitoring. Obviously, we need alternatives for people living homeless. </a:t>
            </a:r>
            <a:endParaRPr lang="en-US">
              <a:cs typeface="Calibri" panose="020F0502020204030204" pitchFamily="34" charset="0"/>
            </a:endParaRPr>
          </a:p>
          <a:p>
            <a:endParaRPr lang="en-US"/>
          </a:p>
        </p:txBody>
      </p:sp>
    </p:spTree>
    <p:extLst>
      <p:ext uri="{BB962C8B-B14F-4D97-AF65-F5344CB8AC3E}">
        <p14:creationId xmlns:p14="http://schemas.microsoft.com/office/powerpoint/2010/main" val="327426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2E26-CEB3-40FD-B351-CB21132EEB24}"/>
              </a:ext>
            </a:extLst>
          </p:cNvPr>
          <p:cNvSpPr>
            <a:spLocks noGrp="1"/>
          </p:cNvSpPr>
          <p:nvPr>
            <p:ph type="title"/>
          </p:nvPr>
        </p:nvSpPr>
        <p:spPr/>
        <p:txBody>
          <a:bodyPr/>
          <a:lstStyle/>
          <a:p>
            <a:r>
              <a:rPr lang="en-US"/>
              <a:t>Interventions</a:t>
            </a:r>
          </a:p>
        </p:txBody>
      </p:sp>
      <p:sp>
        <p:nvSpPr>
          <p:cNvPr id="3" name="Content Placeholder 2">
            <a:extLst>
              <a:ext uri="{FF2B5EF4-FFF2-40B4-BE49-F238E27FC236}">
                <a16:creationId xmlns:a16="http://schemas.microsoft.com/office/drawing/2014/main" id="{1C43FEDE-A237-4FFD-AF51-7911E0034542}"/>
              </a:ext>
            </a:extLst>
          </p:cNvPr>
          <p:cNvSpPr>
            <a:spLocks noGrp="1"/>
          </p:cNvSpPr>
          <p:nvPr>
            <p:ph idx="1"/>
          </p:nvPr>
        </p:nvSpPr>
        <p:spPr/>
        <p:txBody>
          <a:bodyPr/>
          <a:lstStyle/>
          <a:p>
            <a:pPr marL="342900" indent="-342900">
              <a:buFont typeface="Arial" panose="020B0604020202020204" pitchFamily="34" charset="0"/>
              <a:buChar char="•"/>
            </a:pPr>
            <a:r>
              <a:rPr lang="en-US">
                <a:latin typeface="Calibri"/>
                <a:ea typeface="ヒラギノ角ゴ Pro W3"/>
                <a:cs typeface="Calibri"/>
              </a:rPr>
              <a:t>Personal:</a:t>
            </a:r>
          </a:p>
          <a:p>
            <a:pPr marL="740410" lvl="1" indent="-283210"/>
            <a:r>
              <a:rPr lang="en-US">
                <a:latin typeface="Calibri"/>
                <a:ea typeface="ヒラギノ角ゴ Pro W3"/>
                <a:cs typeface="Calibri"/>
              </a:rPr>
              <a:t>Home isolation of ill people, hand hygiene, resp. etiquette.</a:t>
            </a:r>
          </a:p>
          <a:p>
            <a:pPr marL="740410" lvl="1" indent="-283210"/>
            <a:r>
              <a:rPr lang="en-US">
                <a:latin typeface="Calibri"/>
                <a:ea typeface="ヒラギノ角ゴ Pro W3"/>
                <a:cs typeface="Calibri"/>
              </a:rPr>
              <a:t>Home quarantine of well, potentially-exposed people.</a:t>
            </a:r>
          </a:p>
          <a:p>
            <a:pPr marL="342900" indent="-342900">
              <a:buFont typeface="Arial" panose="020B0604020202020204" pitchFamily="34" charset="0"/>
              <a:buChar char="•"/>
            </a:pPr>
            <a:r>
              <a:rPr lang="en-US">
                <a:latin typeface="Calibri"/>
                <a:ea typeface="ヒラギノ角ゴ Pro W3"/>
                <a:cs typeface="Calibri"/>
              </a:rPr>
              <a:t>Community social distancing:</a:t>
            </a:r>
          </a:p>
          <a:p>
            <a:pPr marL="740410" lvl="1" indent="-283210"/>
            <a:r>
              <a:rPr lang="en-US">
                <a:latin typeface="Calibri"/>
                <a:ea typeface="ヒラギノ角ゴ Pro W3"/>
                <a:cs typeface="Calibri"/>
              </a:rPr>
              <a:t>School closures and dismissals.</a:t>
            </a:r>
          </a:p>
          <a:p>
            <a:pPr marL="740410" lvl="1" indent="-283210"/>
            <a:r>
              <a:rPr lang="en-US">
                <a:latin typeface="Calibri"/>
                <a:ea typeface="ヒラギノ角ゴ Pro W3"/>
                <a:cs typeface="Calibri"/>
              </a:rPr>
              <a:t>Social distancing in workplaces.</a:t>
            </a:r>
          </a:p>
          <a:p>
            <a:pPr marL="740410" lvl="1" indent="-283210"/>
            <a:r>
              <a:rPr lang="en-US">
                <a:latin typeface="Calibri"/>
                <a:ea typeface="ヒラギノ角ゴ Pro W3"/>
                <a:cs typeface="Calibri"/>
              </a:rPr>
              <a:t>Postponing or cancelling mass gatherings.</a:t>
            </a:r>
          </a:p>
          <a:p>
            <a:pPr marL="342900" indent="-342900">
              <a:buFont typeface="Arial" panose="020B0604020202020204" pitchFamily="34" charset="0"/>
              <a:buChar char="•"/>
            </a:pPr>
            <a:r>
              <a:rPr lang="en-US">
                <a:latin typeface="Calibri"/>
                <a:ea typeface="ヒラギノ角ゴ Pro W3"/>
                <a:cs typeface="Calibri"/>
              </a:rPr>
              <a:t>Environmental measures (e.g., routine cleaning of frequently touched surfaces).</a:t>
            </a:r>
          </a:p>
          <a:p>
            <a:endParaRPr lang="en-US"/>
          </a:p>
        </p:txBody>
      </p:sp>
    </p:spTree>
    <p:extLst>
      <p:ext uri="{BB962C8B-B14F-4D97-AF65-F5344CB8AC3E}">
        <p14:creationId xmlns:p14="http://schemas.microsoft.com/office/powerpoint/2010/main" val="371576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3B71-4873-4D10-8B9D-731487218ACF}"/>
              </a:ext>
            </a:extLst>
          </p:cNvPr>
          <p:cNvSpPr>
            <a:spLocks noGrp="1"/>
          </p:cNvSpPr>
          <p:nvPr>
            <p:ph type="title"/>
          </p:nvPr>
        </p:nvSpPr>
        <p:spPr/>
        <p:txBody>
          <a:bodyPr/>
          <a:lstStyle/>
          <a:p>
            <a:r>
              <a:rPr lang="en-US"/>
              <a:t>Personal Protective Equipment</a:t>
            </a:r>
          </a:p>
        </p:txBody>
      </p:sp>
      <p:sp>
        <p:nvSpPr>
          <p:cNvPr id="3" name="Content Placeholder 2">
            <a:extLst>
              <a:ext uri="{FF2B5EF4-FFF2-40B4-BE49-F238E27FC236}">
                <a16:creationId xmlns:a16="http://schemas.microsoft.com/office/drawing/2014/main" id="{3B6AE1FF-6B9E-4116-B129-5D6A97C7ED20}"/>
              </a:ext>
            </a:extLst>
          </p:cNvPr>
          <p:cNvSpPr>
            <a:spLocks noGrp="1"/>
          </p:cNvSpPr>
          <p:nvPr>
            <p:ph idx="1"/>
          </p:nvPr>
        </p:nvSpPr>
        <p:spPr>
          <a:xfrm>
            <a:off x="551543" y="1371600"/>
            <a:ext cx="8229600" cy="4165600"/>
          </a:xfrm>
        </p:spPr>
        <p:txBody>
          <a:bodyPr/>
          <a:lstStyle/>
          <a:p>
            <a:pPr marL="342900" indent="-342900">
              <a:buFont typeface="Arial" panose="020B0604020202020204" pitchFamily="34" charset="0"/>
              <a:buChar char="•"/>
            </a:pPr>
            <a:r>
              <a:rPr lang="en-US"/>
              <a:t>Not recommending masks for the public.</a:t>
            </a:r>
          </a:p>
          <a:p>
            <a:pPr marL="342900" indent="-342900">
              <a:buFont typeface="Arial" panose="020B0604020202020204" pitchFamily="34" charset="0"/>
              <a:buChar char="•"/>
            </a:pPr>
            <a:r>
              <a:rPr lang="en-US"/>
              <a:t>Manufacturers allocating Personal Protective Equipment at 100% of normal orders but most on back order.</a:t>
            </a:r>
          </a:p>
          <a:p>
            <a:pPr marL="342900" indent="-342900">
              <a:buFont typeface="Arial" panose="020B0604020202020204" pitchFamily="34" charset="0"/>
              <a:buChar char="•"/>
            </a:pPr>
            <a:r>
              <a:rPr lang="en-US"/>
              <a:t>Federal partners working to increase PPE production.</a:t>
            </a:r>
          </a:p>
          <a:p>
            <a:pPr marL="342900" indent="-342900">
              <a:buFont typeface="Arial" panose="020B0604020202020204" pitchFamily="34" charset="0"/>
              <a:buChar char="•"/>
            </a:pPr>
            <a:r>
              <a:rPr lang="en-US"/>
              <a:t>Strategic National Stockpile:</a:t>
            </a:r>
          </a:p>
          <a:p>
            <a:pPr lvl="1"/>
            <a:r>
              <a:rPr lang="en-US"/>
              <a:t>Washington allocation unknown.</a:t>
            </a:r>
          </a:p>
          <a:p>
            <a:pPr lvl="1"/>
            <a:r>
              <a:rPr lang="en-US"/>
              <a:t>Not distributing resources at this time.</a:t>
            </a:r>
          </a:p>
          <a:p>
            <a:pPr marL="342900" indent="-342900">
              <a:buFont typeface="Arial" panose="020B0604020202020204" pitchFamily="34" charset="0"/>
              <a:buChar char="•"/>
            </a:pPr>
            <a:r>
              <a:rPr lang="en-US"/>
              <a:t>Healthcare systems are being asked to conserve PPE.</a:t>
            </a:r>
          </a:p>
          <a:p>
            <a:endParaRPr lang="en-US"/>
          </a:p>
        </p:txBody>
      </p:sp>
    </p:spTree>
    <p:extLst>
      <p:ext uri="{BB962C8B-B14F-4D97-AF65-F5344CB8AC3E}">
        <p14:creationId xmlns:p14="http://schemas.microsoft.com/office/powerpoint/2010/main" val="2434427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DF40-C1FF-46CC-BE9D-381F6E5A2D9E}"/>
              </a:ext>
            </a:extLst>
          </p:cNvPr>
          <p:cNvSpPr>
            <a:spLocks noGrp="1"/>
          </p:cNvSpPr>
          <p:nvPr>
            <p:ph type="title"/>
          </p:nvPr>
        </p:nvSpPr>
        <p:spPr/>
        <p:txBody>
          <a:bodyPr/>
          <a:lstStyle/>
          <a:p>
            <a:r>
              <a:rPr lang="en-US"/>
              <a:t>What to do if you are sick or suspect you are infected with coronavirus? </a:t>
            </a:r>
            <a:br>
              <a:rPr lang="en-US" sz="2400"/>
            </a:br>
            <a:endParaRPr lang="en-US" sz="2400"/>
          </a:p>
        </p:txBody>
      </p:sp>
      <p:sp>
        <p:nvSpPr>
          <p:cNvPr id="3" name="Content Placeholder 2">
            <a:extLst>
              <a:ext uri="{FF2B5EF4-FFF2-40B4-BE49-F238E27FC236}">
                <a16:creationId xmlns:a16="http://schemas.microsoft.com/office/drawing/2014/main" id="{83759F16-690D-4062-9586-936BD6F80B1F}"/>
              </a:ext>
            </a:extLst>
          </p:cNvPr>
          <p:cNvSpPr>
            <a:spLocks noGrp="1"/>
          </p:cNvSpPr>
          <p:nvPr>
            <p:ph idx="1"/>
          </p:nvPr>
        </p:nvSpPr>
        <p:spPr>
          <a:xfrm>
            <a:off x="584200" y="1441297"/>
            <a:ext cx="8229600" cy="3836337"/>
          </a:xfrm>
        </p:spPr>
        <p:txBody>
          <a:bodyPr/>
          <a:lstStyle/>
          <a:p>
            <a:endParaRPr lang="en-US"/>
          </a:p>
          <a:p>
            <a:r>
              <a:rPr lang="en-US">
                <a:ea typeface="ヒラギノ角ゴ Pro W3"/>
              </a:rPr>
              <a:t>If you have a cough, fever or other symptoms:</a:t>
            </a:r>
          </a:p>
          <a:p>
            <a:pPr marL="1083310" lvl="1" indent="-342900">
              <a:buFont typeface="Arial" panose="020B0604020202020204" pitchFamily="34" charset="0"/>
              <a:buChar char="•"/>
            </a:pPr>
            <a:r>
              <a:rPr lang="en-US">
                <a:ea typeface="ヒラギノ角ゴ Pro W3"/>
              </a:rPr>
              <a:t>Call your regular doctor first and wear a protective mask when going to the appointment to avoid infecting others. </a:t>
            </a:r>
            <a:endParaRPr lang="en-US"/>
          </a:p>
          <a:p>
            <a:pPr marL="1083310" lvl="1" indent="-342900">
              <a:buFont typeface="Arial" panose="020B0604020202020204" pitchFamily="34" charset="0"/>
              <a:buChar char="•"/>
            </a:pPr>
            <a:r>
              <a:rPr lang="en-US">
                <a:ea typeface="ヒラギノ角ゴ Pro W3"/>
              </a:rPr>
              <a:t>Do not got to the emergency room, as it needs to be able to serve the most critical needs.</a:t>
            </a:r>
          </a:p>
          <a:p>
            <a:endParaRPr lang="en-US" sz="2200">
              <a:cs typeface="Calibri" panose="020F0502020204030204" pitchFamily="34" charset="0"/>
            </a:endParaRPr>
          </a:p>
          <a:p>
            <a:endParaRPr lang="en-US"/>
          </a:p>
        </p:txBody>
      </p:sp>
    </p:spTree>
    <p:extLst>
      <p:ext uri="{BB962C8B-B14F-4D97-AF65-F5344CB8AC3E}">
        <p14:creationId xmlns:p14="http://schemas.microsoft.com/office/powerpoint/2010/main" val="178248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7756-7B05-4044-8427-5CF0B065A6E8}"/>
              </a:ext>
            </a:extLst>
          </p:cNvPr>
          <p:cNvSpPr>
            <a:spLocks noGrp="1"/>
          </p:cNvSpPr>
          <p:nvPr>
            <p:ph type="title"/>
          </p:nvPr>
        </p:nvSpPr>
        <p:spPr/>
        <p:txBody>
          <a:bodyPr/>
          <a:lstStyle/>
          <a:p>
            <a:r>
              <a:rPr lang="en-US"/>
              <a:t>What can you do?</a:t>
            </a:r>
          </a:p>
        </p:txBody>
      </p:sp>
      <p:sp>
        <p:nvSpPr>
          <p:cNvPr id="3" name="Content Placeholder 2">
            <a:extLst>
              <a:ext uri="{FF2B5EF4-FFF2-40B4-BE49-F238E27FC236}">
                <a16:creationId xmlns:a16="http://schemas.microsoft.com/office/drawing/2014/main" id="{C7A87C08-6CE8-4C40-B3DA-7047CB3EC75C}"/>
              </a:ext>
            </a:extLst>
          </p:cNvPr>
          <p:cNvSpPr>
            <a:spLocks noGrp="1"/>
          </p:cNvSpPr>
          <p:nvPr>
            <p:ph idx="1"/>
          </p:nvPr>
        </p:nvSpPr>
        <p:spPr/>
        <p:txBody>
          <a:bodyPr/>
          <a:lstStyle/>
          <a:p>
            <a:r>
              <a:rPr lang="en-US"/>
              <a:t>Wash your hands more. Touch your face less.</a:t>
            </a:r>
          </a:p>
        </p:txBody>
      </p:sp>
      <p:pic>
        <p:nvPicPr>
          <p:cNvPr id="5" name="Picture 4" descr="A close up of a logo&#10;&#10;Description automatically generated">
            <a:extLst>
              <a:ext uri="{FF2B5EF4-FFF2-40B4-BE49-F238E27FC236}">
                <a16:creationId xmlns:a16="http://schemas.microsoft.com/office/drawing/2014/main" id="{DC30A644-7141-433B-AB03-5E9524B997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2228816"/>
            <a:ext cx="2542032" cy="1334567"/>
          </a:xfrm>
          <a:prstGeom prst="rect">
            <a:avLst/>
          </a:prstGeom>
        </p:spPr>
      </p:pic>
      <p:pic>
        <p:nvPicPr>
          <p:cNvPr id="7" name="Picture 6" descr="A close up of a logo&#10;&#10;Description automatically generated">
            <a:extLst>
              <a:ext uri="{FF2B5EF4-FFF2-40B4-BE49-F238E27FC236}">
                <a16:creationId xmlns:a16="http://schemas.microsoft.com/office/drawing/2014/main" id="{CCF17D8F-C482-44F0-80BF-74E3D148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7605" y="2284271"/>
            <a:ext cx="2540773" cy="1334414"/>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795AA374-D408-46CF-8E7C-1CDFE51068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1816" y="2284751"/>
            <a:ext cx="2540367" cy="1333934"/>
          </a:xfrm>
          <a:prstGeom prst="rect">
            <a:avLst/>
          </a:prstGeom>
        </p:spPr>
      </p:pic>
    </p:spTree>
    <p:extLst>
      <p:ext uri="{BB962C8B-B14F-4D97-AF65-F5344CB8AC3E}">
        <p14:creationId xmlns:p14="http://schemas.microsoft.com/office/powerpoint/2010/main" val="369971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 for today</a:t>
            </a:r>
          </a:p>
        </p:txBody>
      </p:sp>
      <p:sp>
        <p:nvSpPr>
          <p:cNvPr id="3" name="Content Placeholder 2"/>
          <p:cNvSpPr>
            <a:spLocks noGrp="1"/>
          </p:cNvSpPr>
          <p:nvPr>
            <p:ph idx="1"/>
          </p:nvPr>
        </p:nvSpPr>
        <p:spPr/>
        <p:txBody>
          <a:bodyPr/>
          <a:lstStyle/>
          <a:p>
            <a:pPr marL="342900" indent="-342900">
              <a:spcBef>
                <a:spcPts val="0"/>
              </a:spcBef>
              <a:spcAft>
                <a:spcPts val="400"/>
              </a:spcAft>
              <a:buFont typeface="Arial" panose="020B0604020202020204" pitchFamily="34" charset="0"/>
              <a:buChar char="•"/>
            </a:pPr>
            <a:r>
              <a:rPr lang="en-US">
                <a:ea typeface="ヒラギノ角ゴ Pro W3"/>
              </a:rPr>
              <a:t>What is COVID-19?</a:t>
            </a:r>
          </a:p>
          <a:p>
            <a:pPr marL="1083310" lvl="1" indent="-342900">
              <a:spcBef>
                <a:spcPts val="0"/>
              </a:spcBef>
              <a:spcAft>
                <a:spcPts val="400"/>
              </a:spcAft>
              <a:buFont typeface="Courier New" panose="02070309020205020404" pitchFamily="49" charset="0"/>
              <a:buChar char="o"/>
            </a:pPr>
            <a:r>
              <a:rPr lang="en-US">
                <a:ea typeface="ヒラギノ角ゴ Pro W3"/>
              </a:rPr>
              <a:t>How it spreads.</a:t>
            </a:r>
          </a:p>
          <a:p>
            <a:pPr marL="1083310" lvl="1" indent="-342900">
              <a:spcBef>
                <a:spcPts val="0"/>
              </a:spcBef>
              <a:spcAft>
                <a:spcPts val="400"/>
              </a:spcAft>
              <a:buFont typeface="Courier New" panose="02070309020205020404" pitchFamily="49" charset="0"/>
              <a:buChar char="o"/>
            </a:pPr>
            <a:r>
              <a:rPr lang="en-US">
                <a:ea typeface="ヒラギノ角ゴ Pro W3"/>
              </a:rPr>
              <a:t>Evolving situation in our region. </a:t>
            </a:r>
          </a:p>
          <a:p>
            <a:pPr marL="1083310" lvl="1" indent="-342900">
              <a:spcBef>
                <a:spcPts val="0"/>
              </a:spcBef>
              <a:spcAft>
                <a:spcPts val="400"/>
              </a:spcAft>
              <a:buFont typeface="Courier New" panose="02070309020205020404" pitchFamily="49" charset="0"/>
              <a:buChar char="o"/>
            </a:pPr>
            <a:r>
              <a:rPr lang="en-US">
                <a:ea typeface="ヒラギノ角ゴ Pro W3"/>
              </a:rPr>
              <a:t>Public health role. </a:t>
            </a:r>
            <a:endParaRPr lang="en-US"/>
          </a:p>
          <a:p>
            <a:pPr marL="342900" indent="-342900">
              <a:spcBef>
                <a:spcPts val="0"/>
              </a:spcBef>
              <a:spcAft>
                <a:spcPts val="400"/>
              </a:spcAft>
              <a:buFont typeface="Arial" panose="020B0604020202020204" pitchFamily="34" charset="0"/>
              <a:buChar char="•"/>
            </a:pPr>
            <a:r>
              <a:rPr lang="en-US">
                <a:ea typeface="ヒラギノ角ゴ Pro W3"/>
              </a:rPr>
              <a:t>Plan and prepare.</a:t>
            </a:r>
          </a:p>
          <a:p>
            <a:pPr marL="1083310" lvl="1" indent="-342900">
              <a:spcBef>
                <a:spcPts val="0"/>
              </a:spcBef>
              <a:spcAft>
                <a:spcPts val="400"/>
              </a:spcAft>
              <a:buFont typeface="Courier New" panose="02070309020205020404" pitchFamily="49" charset="0"/>
              <a:buChar char="o"/>
            </a:pPr>
            <a:r>
              <a:rPr lang="en-US">
                <a:ea typeface="ヒラギノ角ゴ Pro W3"/>
              </a:rPr>
              <a:t>Non-pharmaceutical interventions.</a:t>
            </a:r>
          </a:p>
          <a:p>
            <a:pPr marL="1083310" lvl="1" indent="-342900">
              <a:spcBef>
                <a:spcPts val="0"/>
              </a:spcBef>
              <a:spcAft>
                <a:spcPts val="400"/>
              </a:spcAft>
              <a:buFont typeface="Courier New" panose="02070309020205020404" pitchFamily="49" charset="0"/>
              <a:buChar char="o"/>
            </a:pPr>
            <a:r>
              <a:rPr lang="en-US">
                <a:ea typeface="ヒラギノ角ゴ Pro W3"/>
              </a:rPr>
              <a:t>Protect yourself. </a:t>
            </a:r>
            <a:endParaRPr lang="en-US"/>
          </a:p>
          <a:p>
            <a:pPr marL="1083310" lvl="1" indent="-342900">
              <a:spcBef>
                <a:spcPts val="0"/>
              </a:spcBef>
              <a:spcAft>
                <a:spcPts val="400"/>
              </a:spcAft>
              <a:buFont typeface="Courier New" panose="02070309020205020404" pitchFamily="49" charset="0"/>
              <a:buChar char="o"/>
            </a:pPr>
            <a:r>
              <a:rPr lang="en-US">
                <a:ea typeface="ヒラギノ角ゴ Pro W3"/>
              </a:rPr>
              <a:t>Organizational preparedness steps. </a:t>
            </a:r>
            <a:endParaRPr lang="en-US"/>
          </a:p>
          <a:p>
            <a:pPr marL="1083310" lvl="1" indent="-342900">
              <a:spcBef>
                <a:spcPts val="0"/>
              </a:spcBef>
              <a:spcAft>
                <a:spcPts val="400"/>
              </a:spcAft>
              <a:buFont typeface="Courier New" panose="02070309020205020404" pitchFamily="49" charset="0"/>
              <a:buChar char="o"/>
            </a:pPr>
            <a:r>
              <a:rPr lang="en-US">
                <a:ea typeface="ヒラギノ角ゴ Pro W3"/>
              </a:rPr>
              <a:t>Share accurate information. </a:t>
            </a:r>
            <a:endParaRPr lang="en-US"/>
          </a:p>
          <a:p>
            <a:pPr marL="1083310" lvl="1" indent="-342900">
              <a:spcBef>
                <a:spcPts val="0"/>
              </a:spcBef>
              <a:spcAft>
                <a:spcPts val="400"/>
              </a:spcAft>
              <a:buFont typeface="Courier New" panose="02070309020205020404" pitchFamily="49" charset="0"/>
              <a:buChar char="o"/>
            </a:pPr>
            <a:r>
              <a:rPr lang="en-US">
                <a:ea typeface="ヒラギノ角ゴ Pro W3"/>
              </a:rPr>
              <a:t>Addressing accessibility needs.</a:t>
            </a:r>
          </a:p>
          <a:p>
            <a:pPr marL="342900" indent="-342900">
              <a:spcBef>
                <a:spcPts val="0"/>
              </a:spcBef>
              <a:spcAft>
                <a:spcPts val="400"/>
              </a:spcAft>
              <a:buFont typeface="Arial" panose="020B0604020202020204" pitchFamily="34" charset="0"/>
              <a:buChar char="•"/>
            </a:pPr>
            <a:r>
              <a:rPr lang="en-US">
                <a:ea typeface="ヒラギノ角ゴ Pro W3"/>
              </a:rPr>
              <a:t>Questions.</a:t>
            </a:r>
          </a:p>
        </p:txBody>
      </p:sp>
    </p:spTree>
    <p:extLst>
      <p:ext uri="{BB962C8B-B14F-4D97-AF65-F5344CB8AC3E}">
        <p14:creationId xmlns:p14="http://schemas.microsoft.com/office/powerpoint/2010/main" val="40550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88A0-D0F0-4332-BA38-1FACFC93224F}"/>
              </a:ext>
            </a:extLst>
          </p:cNvPr>
          <p:cNvSpPr>
            <a:spLocks noGrp="1"/>
          </p:cNvSpPr>
          <p:nvPr>
            <p:ph type="title"/>
          </p:nvPr>
        </p:nvSpPr>
        <p:spPr/>
        <p:txBody>
          <a:bodyPr/>
          <a:lstStyle/>
          <a:p>
            <a:r>
              <a:rPr lang="en-US"/>
              <a:t>Personal Preparedness: Don’t Spread Germs</a:t>
            </a:r>
          </a:p>
        </p:txBody>
      </p:sp>
      <p:sp>
        <p:nvSpPr>
          <p:cNvPr id="3" name="Content Placeholder 2">
            <a:extLst>
              <a:ext uri="{FF2B5EF4-FFF2-40B4-BE49-F238E27FC236}">
                <a16:creationId xmlns:a16="http://schemas.microsoft.com/office/drawing/2014/main" id="{685895AA-D031-4F92-AEDE-DA6BFCDBAE61}"/>
              </a:ext>
            </a:extLst>
          </p:cNvPr>
          <p:cNvSpPr>
            <a:spLocks noGrp="1"/>
          </p:cNvSpPr>
          <p:nvPr>
            <p:ph idx="1"/>
          </p:nvPr>
        </p:nvSpPr>
        <p:spPr/>
        <p:txBody>
          <a:bodyPr/>
          <a:lstStyle/>
          <a:p>
            <a:pPr marL="285750" indent="-285750">
              <a:buFont typeface="Arial" panose="020B0604020202020204" pitchFamily="34" charset="0"/>
              <a:buChar char="•"/>
            </a:pPr>
            <a:r>
              <a:rPr lang="en-US">
                <a:ea typeface="ヒラギノ角ゴ Pro W3"/>
              </a:rPr>
              <a:t>Wash your hands often with soap and water for at least 20 seconds.</a:t>
            </a:r>
          </a:p>
          <a:p>
            <a:pPr marL="285750" indent="-285750">
              <a:buFont typeface="Arial" panose="020B0604020202020204" pitchFamily="34" charset="0"/>
              <a:buChar char="•"/>
            </a:pPr>
            <a:r>
              <a:rPr lang="en-US">
                <a:ea typeface="ヒラギノ角ゴ Pro W3"/>
              </a:rPr>
              <a:t>Avoid touching your eyes, nose, or mouth with unwashed hands.</a:t>
            </a:r>
          </a:p>
          <a:p>
            <a:pPr marL="285750" indent="-285750">
              <a:buFont typeface="Arial" panose="020B0604020202020204" pitchFamily="34" charset="0"/>
              <a:buChar char="•"/>
            </a:pPr>
            <a:r>
              <a:rPr lang="en-US">
                <a:ea typeface="ヒラギノ角ゴ Pro W3"/>
              </a:rPr>
              <a:t>Avoid close contact with people who are sick.</a:t>
            </a:r>
          </a:p>
          <a:p>
            <a:pPr marL="285750" indent="-285750">
              <a:buFont typeface="Arial" panose="020B0604020202020204" pitchFamily="34" charset="0"/>
              <a:buChar char="•"/>
            </a:pPr>
            <a:r>
              <a:rPr lang="en-US">
                <a:ea typeface="ヒラギノ角ゴ Pro W3"/>
              </a:rPr>
              <a:t>Cover your coughs and sneezes.</a:t>
            </a:r>
          </a:p>
          <a:p>
            <a:pPr marL="285750" indent="-285750">
              <a:buFont typeface="Arial" panose="020B0604020202020204" pitchFamily="34" charset="0"/>
              <a:buChar char="•"/>
            </a:pPr>
            <a:r>
              <a:rPr lang="en-US">
                <a:ea typeface="ヒラギノ角ゴ Pro W3"/>
              </a:rPr>
              <a:t>Clean and disinfect objects and surfaces.</a:t>
            </a:r>
          </a:p>
          <a:p>
            <a:pPr marL="285750" indent="-285750">
              <a:buFont typeface="Arial" panose="020B0604020202020204" pitchFamily="34" charset="0"/>
              <a:buChar char="•"/>
            </a:pPr>
            <a:r>
              <a:rPr lang="en-US">
                <a:ea typeface="ヒラギノ角ゴ Pro W3"/>
              </a:rPr>
              <a:t>Stay at home and away from others if you are sick. Call your healthcare provider before going to the emergency department.</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37779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0CE9-05DA-4BFD-8C94-E16646CACE15}"/>
              </a:ext>
            </a:extLst>
          </p:cNvPr>
          <p:cNvSpPr>
            <a:spLocks noGrp="1"/>
          </p:cNvSpPr>
          <p:nvPr>
            <p:ph type="title"/>
          </p:nvPr>
        </p:nvSpPr>
        <p:spPr/>
        <p:txBody>
          <a:bodyPr/>
          <a:lstStyle/>
          <a:p>
            <a:r>
              <a:rPr lang="en-US"/>
              <a:t>Personal Preparedness: Get Ready!</a:t>
            </a:r>
          </a:p>
        </p:txBody>
      </p:sp>
      <p:sp>
        <p:nvSpPr>
          <p:cNvPr id="3" name="Content Placeholder 2">
            <a:extLst>
              <a:ext uri="{FF2B5EF4-FFF2-40B4-BE49-F238E27FC236}">
                <a16:creationId xmlns:a16="http://schemas.microsoft.com/office/drawing/2014/main" id="{92268C80-6FE6-486A-A182-761295A39DB5}"/>
              </a:ext>
            </a:extLst>
          </p:cNvPr>
          <p:cNvSpPr>
            <a:spLocks noGrp="1"/>
          </p:cNvSpPr>
          <p:nvPr>
            <p:ph idx="1"/>
          </p:nvPr>
        </p:nvSpPr>
        <p:spPr/>
        <p:txBody>
          <a:bodyPr/>
          <a:lstStyle/>
          <a:p>
            <a:pPr marL="342900" indent="-342900">
              <a:buFont typeface="Arial" panose="020B0604020202020204" pitchFamily="34" charset="0"/>
              <a:buChar char="•"/>
            </a:pPr>
            <a:r>
              <a:rPr lang="en-US"/>
              <a:t>Plan to have extra supplies of important items on hand.</a:t>
            </a:r>
          </a:p>
          <a:p>
            <a:pPr marL="342900" indent="-342900">
              <a:buFont typeface="Arial" panose="020B0604020202020204" pitchFamily="34" charset="0"/>
              <a:buChar char="•"/>
            </a:pPr>
            <a:r>
              <a:rPr lang="en-US"/>
              <a:t>Plan ways to care for those at greater risk for serious complications. </a:t>
            </a:r>
          </a:p>
          <a:p>
            <a:pPr marL="342900" indent="-342900">
              <a:buFont typeface="Arial" panose="020B0604020202020204" pitchFamily="34" charset="0"/>
              <a:buChar char="•"/>
            </a:pPr>
            <a:r>
              <a:rPr lang="en-US"/>
              <a:t>Get to know your neighbors.</a:t>
            </a:r>
          </a:p>
          <a:p>
            <a:pPr marL="342900" indent="-342900">
              <a:buFont typeface="Arial" panose="020B0604020202020204" pitchFamily="34" charset="0"/>
              <a:buChar char="•"/>
            </a:pPr>
            <a:r>
              <a:rPr lang="en-US"/>
              <a:t>Be prepared for your child’s school or childcare facility to be temporarily dismissed.</a:t>
            </a:r>
          </a:p>
          <a:p>
            <a:pPr marL="342900" indent="-342900">
              <a:buFont typeface="Arial" panose="020B0604020202020204" pitchFamily="34" charset="0"/>
              <a:buChar char="•"/>
            </a:pPr>
            <a:r>
              <a:rPr lang="en-US"/>
              <a:t>Discuss sick-leave policies and telework options with employer. </a:t>
            </a:r>
          </a:p>
          <a:p>
            <a:endParaRPr lang="en-US"/>
          </a:p>
        </p:txBody>
      </p:sp>
      <p:pic>
        <p:nvPicPr>
          <p:cNvPr id="9" name="Picture 8" descr="A screenshot of a cell phone&#10;&#10;Description automatically generated">
            <a:extLst>
              <a:ext uri="{FF2B5EF4-FFF2-40B4-BE49-F238E27FC236}">
                <a16:creationId xmlns:a16="http://schemas.microsoft.com/office/drawing/2014/main" id="{8F7FAD08-F602-4746-A974-11A3BC2CF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4106357"/>
            <a:ext cx="2542032" cy="1334808"/>
          </a:xfrm>
          <a:prstGeom prst="rect">
            <a:avLst/>
          </a:prstGeom>
        </p:spPr>
      </p:pic>
    </p:spTree>
    <p:extLst>
      <p:ext uri="{BB962C8B-B14F-4D97-AF65-F5344CB8AC3E}">
        <p14:creationId xmlns:p14="http://schemas.microsoft.com/office/powerpoint/2010/main" val="352809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3946-6144-44C1-B3D0-6A3250415686}"/>
              </a:ext>
            </a:extLst>
          </p:cNvPr>
          <p:cNvSpPr>
            <a:spLocks noGrp="1"/>
          </p:cNvSpPr>
          <p:nvPr>
            <p:ph type="title"/>
          </p:nvPr>
        </p:nvSpPr>
        <p:spPr/>
        <p:txBody>
          <a:bodyPr/>
          <a:lstStyle/>
          <a:p>
            <a:r>
              <a:rPr lang="en-US"/>
              <a:t>Organizational preparedness </a:t>
            </a:r>
          </a:p>
        </p:txBody>
      </p:sp>
      <p:sp>
        <p:nvSpPr>
          <p:cNvPr id="3" name="Content Placeholder 2">
            <a:extLst>
              <a:ext uri="{FF2B5EF4-FFF2-40B4-BE49-F238E27FC236}">
                <a16:creationId xmlns:a16="http://schemas.microsoft.com/office/drawing/2014/main" id="{3A42D632-D47A-44E7-94C3-EC64439AC1A2}"/>
              </a:ext>
            </a:extLst>
          </p:cNvPr>
          <p:cNvSpPr>
            <a:spLocks noGrp="1"/>
          </p:cNvSpPr>
          <p:nvPr>
            <p:ph idx="1"/>
          </p:nvPr>
        </p:nvSpPr>
        <p:spPr/>
        <p:txBody>
          <a:bodyPr/>
          <a:lstStyle/>
          <a:p>
            <a:pPr marL="342900" indent="-342900">
              <a:buFont typeface="Arial" panose="020B0604020202020204" pitchFamily="34" charset="0"/>
              <a:buChar char="•"/>
            </a:pPr>
            <a:r>
              <a:rPr lang="en-US"/>
              <a:t>How do you reduce the spread of disease?</a:t>
            </a:r>
          </a:p>
          <a:p>
            <a:pPr marL="342900" indent="-342900">
              <a:buFont typeface="Arial" panose="020B0604020202020204" pitchFamily="34" charset="0"/>
              <a:buChar char="•"/>
            </a:pPr>
            <a:r>
              <a:rPr lang="en-US"/>
              <a:t>What should you prepare for?</a:t>
            </a:r>
          </a:p>
          <a:p>
            <a:pPr marL="342900" indent="-342900">
              <a:buFont typeface="Arial" panose="020B0604020202020204" pitchFamily="34" charset="0"/>
              <a:buChar char="•"/>
            </a:pPr>
            <a:r>
              <a:rPr lang="en-US"/>
              <a:t>How will you stay open? (continuity of operations planning)</a:t>
            </a:r>
          </a:p>
        </p:txBody>
      </p:sp>
    </p:spTree>
    <p:extLst>
      <p:ext uri="{BB962C8B-B14F-4D97-AF65-F5344CB8AC3E}">
        <p14:creationId xmlns:p14="http://schemas.microsoft.com/office/powerpoint/2010/main" val="288960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F3F0-515B-4500-BE20-40138F6BEDD1}"/>
              </a:ext>
            </a:extLst>
          </p:cNvPr>
          <p:cNvSpPr>
            <a:spLocks noGrp="1"/>
          </p:cNvSpPr>
          <p:nvPr>
            <p:ph type="title"/>
          </p:nvPr>
        </p:nvSpPr>
        <p:spPr/>
        <p:txBody>
          <a:bodyPr/>
          <a:lstStyle/>
          <a:p>
            <a:r>
              <a:rPr lang="en-US"/>
              <a:t>How do you reduce the spread of disease?</a:t>
            </a:r>
          </a:p>
        </p:txBody>
      </p:sp>
      <p:sp>
        <p:nvSpPr>
          <p:cNvPr id="3" name="Content Placeholder 2">
            <a:extLst>
              <a:ext uri="{FF2B5EF4-FFF2-40B4-BE49-F238E27FC236}">
                <a16:creationId xmlns:a16="http://schemas.microsoft.com/office/drawing/2014/main" id="{5811C35E-9168-437A-BF15-200BCA52132E}"/>
              </a:ext>
            </a:extLst>
          </p:cNvPr>
          <p:cNvSpPr>
            <a:spLocks noGrp="1"/>
          </p:cNvSpPr>
          <p:nvPr>
            <p:ph idx="1"/>
          </p:nvPr>
        </p:nvSpPr>
        <p:spPr/>
        <p:txBody>
          <a:bodyPr/>
          <a:lstStyle/>
          <a:p>
            <a:r>
              <a:rPr lang="en-US">
                <a:ea typeface="ヒラギノ角ゴ Pro W3"/>
              </a:rPr>
              <a:t>Preparation Stage </a:t>
            </a:r>
            <a:endParaRPr lang="en-US"/>
          </a:p>
          <a:p>
            <a:pPr marL="342900" indent="-342900">
              <a:buFont typeface="Arial" panose="020B0604020202020204" pitchFamily="34" charset="0"/>
              <a:buChar char="•"/>
            </a:pPr>
            <a:r>
              <a:rPr lang="en-US">
                <a:ea typeface="ヒラギノ角ゴ Pro W3"/>
              </a:rPr>
              <a:t>Keep up what we already talk about!</a:t>
            </a:r>
          </a:p>
          <a:p>
            <a:pPr marL="1083310" lvl="1" indent="-342900">
              <a:buFont typeface="Arial" panose="020B0604020202020204" pitchFamily="34" charset="0"/>
              <a:buChar char="•"/>
            </a:pPr>
            <a:r>
              <a:rPr lang="en-US">
                <a:ea typeface="ヒラギノ角ゴ Pro W3"/>
              </a:rPr>
              <a:t>Arrange clients from head to foot. Use maximum spacing. </a:t>
            </a:r>
            <a:endParaRPr lang="en-US"/>
          </a:p>
          <a:p>
            <a:pPr marL="1083310" lvl="1" indent="-342900">
              <a:buFont typeface="Arial" panose="020B0604020202020204" pitchFamily="34" charset="0"/>
              <a:buChar char="•"/>
            </a:pPr>
            <a:r>
              <a:rPr lang="en-US" b="1">
                <a:ea typeface="ヒラギノ角ゴ Pro W3"/>
              </a:rPr>
              <a:t>Clean and disinfect</a:t>
            </a:r>
            <a:r>
              <a:rPr lang="en-US">
                <a:ea typeface="ヒラギノ角ゴ Pro W3"/>
              </a:rPr>
              <a:t>– just like for hepatitis A.</a:t>
            </a:r>
          </a:p>
          <a:p>
            <a:pPr marL="1083310" lvl="1" indent="-342900">
              <a:buFont typeface="Arial" panose="020B0604020202020204" pitchFamily="34" charset="0"/>
              <a:buChar char="•"/>
            </a:pPr>
            <a:r>
              <a:rPr lang="en-US">
                <a:ea typeface="ヒラギノ角ゴ Pro W3"/>
              </a:rPr>
              <a:t>Educate clients and staff on handwashing, respiratory etiquette.</a:t>
            </a:r>
          </a:p>
          <a:p>
            <a:pPr marL="1485900" lvl="2" indent="-342900">
              <a:buFont typeface="Arial" panose="020B0604020202020204" pitchFamily="34" charset="0"/>
              <a:buChar char="•"/>
            </a:pPr>
            <a:r>
              <a:rPr lang="en-US" sz="2000">
                <a:ea typeface="ヒラギノ角ゴ Pro W3"/>
              </a:rPr>
              <a:t>Put up signs!</a:t>
            </a:r>
          </a:p>
          <a:p>
            <a:pPr marL="1083310" lvl="1" indent="-342900">
              <a:buFont typeface="Arial" panose="020B0604020202020204" pitchFamily="34" charset="0"/>
              <a:buChar char="•"/>
            </a:pPr>
            <a:r>
              <a:rPr lang="en-US">
                <a:ea typeface="ヒラギノ角ゴ Pro W3"/>
              </a:rPr>
              <a:t>Promote food safety—just like for hepatitis A. </a:t>
            </a:r>
            <a:endParaRPr lang="en-US"/>
          </a:p>
          <a:p>
            <a:pPr marL="1083310" lvl="1" indent="-342900">
              <a:buFont typeface="Arial" panose="020B0604020202020204" pitchFamily="34" charset="0"/>
              <a:buChar char="•"/>
            </a:pPr>
            <a:endParaRPr lang="en-US"/>
          </a:p>
          <a:p>
            <a:pPr marL="1083310" lvl="1" indent="-342900">
              <a:buFont typeface="Arial" panose="020B0604020202020204" pitchFamily="34" charset="0"/>
              <a:buChar char="•"/>
            </a:pPr>
            <a:endParaRPr lang="en-US"/>
          </a:p>
        </p:txBody>
      </p:sp>
    </p:spTree>
    <p:extLst>
      <p:ext uri="{BB962C8B-B14F-4D97-AF65-F5344CB8AC3E}">
        <p14:creationId xmlns:p14="http://schemas.microsoft.com/office/powerpoint/2010/main" val="226866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F3F0-515B-4500-BE20-40138F6BEDD1}"/>
              </a:ext>
            </a:extLst>
          </p:cNvPr>
          <p:cNvSpPr>
            <a:spLocks noGrp="1"/>
          </p:cNvSpPr>
          <p:nvPr>
            <p:ph type="title"/>
          </p:nvPr>
        </p:nvSpPr>
        <p:spPr/>
        <p:txBody>
          <a:bodyPr/>
          <a:lstStyle/>
          <a:p>
            <a:r>
              <a:rPr lang="en-US"/>
              <a:t>How do you reduce the spread of disease?</a:t>
            </a:r>
          </a:p>
        </p:txBody>
      </p:sp>
      <p:sp>
        <p:nvSpPr>
          <p:cNvPr id="3" name="Content Placeholder 2">
            <a:extLst>
              <a:ext uri="{FF2B5EF4-FFF2-40B4-BE49-F238E27FC236}">
                <a16:creationId xmlns:a16="http://schemas.microsoft.com/office/drawing/2014/main" id="{5811C35E-9168-437A-BF15-200BCA52132E}"/>
              </a:ext>
            </a:extLst>
          </p:cNvPr>
          <p:cNvSpPr>
            <a:spLocks noGrp="1"/>
          </p:cNvSpPr>
          <p:nvPr>
            <p:ph idx="1"/>
          </p:nvPr>
        </p:nvSpPr>
        <p:spPr/>
        <p:txBody>
          <a:bodyPr/>
          <a:lstStyle/>
          <a:p>
            <a:pPr marL="342900" indent="-342900">
              <a:buFont typeface="Arial" panose="020B0604020202020204" pitchFamily="34" charset="0"/>
              <a:buChar char="•"/>
            </a:pPr>
            <a:r>
              <a:rPr lang="en-US">
                <a:ea typeface="ヒラギノ角ゴ Pro W3"/>
              </a:rPr>
              <a:t>Develop entry protocol. Consider closing secondary entrances. </a:t>
            </a:r>
            <a:endParaRPr lang="en-US"/>
          </a:p>
          <a:p>
            <a:pPr marL="1083310" lvl="1" indent="-342900">
              <a:buFont typeface="Arial" panose="020B0604020202020204" pitchFamily="34" charset="0"/>
              <a:buChar char="•"/>
            </a:pPr>
            <a:r>
              <a:rPr lang="en-US">
                <a:ea typeface="ヒラギノ角ゴ Pro W3"/>
              </a:rPr>
              <a:t>Screen for symptoms upon entry—cough, fever, difficulty breathing. </a:t>
            </a:r>
            <a:endParaRPr lang="en-US"/>
          </a:p>
          <a:p>
            <a:pPr marL="1083310" lvl="1" indent="-342900">
              <a:buFont typeface="Arial" panose="020B0604020202020204" pitchFamily="34" charset="0"/>
              <a:buChar char="•"/>
            </a:pPr>
            <a:r>
              <a:rPr lang="en-US">
                <a:ea typeface="ヒラギノ角ゴ Pro W3"/>
              </a:rPr>
              <a:t>Wash/sanitize hands when you enter the building. </a:t>
            </a:r>
            <a:endParaRPr lang="en-US"/>
          </a:p>
          <a:p>
            <a:pPr marL="342900" indent="-342900">
              <a:buFont typeface="Arial" panose="020B0604020202020204" pitchFamily="34" charset="0"/>
              <a:buChar char="•"/>
            </a:pPr>
            <a:r>
              <a:rPr lang="en-US">
                <a:ea typeface="ヒラギノ角ゴ Pro W3"/>
              </a:rPr>
              <a:t>Social distancing.</a:t>
            </a:r>
          </a:p>
          <a:p>
            <a:pPr marL="1083310" lvl="1" indent="-342900">
              <a:buFont typeface="Arial" panose="020B0604020202020204" pitchFamily="34" charset="0"/>
              <a:buChar char="•"/>
            </a:pPr>
            <a:r>
              <a:rPr lang="en-US">
                <a:ea typeface="ヒラギノ角ゴ Pro W3"/>
              </a:rPr>
              <a:t>Arrange clients head to foot. Use maximum spacing. </a:t>
            </a:r>
            <a:endParaRPr lang="en-US"/>
          </a:p>
          <a:p>
            <a:pPr marL="1083310" lvl="1" indent="-342900">
              <a:buFont typeface="Arial" panose="020B0604020202020204" pitchFamily="34" charset="0"/>
              <a:buChar char="•"/>
            </a:pPr>
            <a:r>
              <a:rPr lang="en-US">
                <a:ea typeface="ヒラギノ角ゴ Pro W3"/>
              </a:rPr>
              <a:t>Separate sick people. Create physical barriers if necessary.</a:t>
            </a:r>
          </a:p>
          <a:p>
            <a:pPr marL="1083310" lvl="1" indent="-342900">
              <a:buFont typeface="Arial" panose="020B0604020202020204" pitchFamily="34" charset="0"/>
              <a:buChar char="•"/>
            </a:pPr>
            <a:r>
              <a:rPr lang="en-US">
                <a:ea typeface="ヒラギノ角ゴ Pro W3"/>
              </a:rPr>
              <a:t>Prepare to minimize shared gatherings in programs with individual units or apartments. </a:t>
            </a:r>
            <a:endParaRPr lang="en-US"/>
          </a:p>
          <a:p>
            <a:pPr marL="342900" indent="-342900">
              <a:buFont typeface="Arial" panose="020B0604020202020204" pitchFamily="34" charset="0"/>
              <a:buChar char="•"/>
            </a:pPr>
            <a:r>
              <a:rPr lang="en-US">
                <a:ea typeface="ヒラギノ角ゴ Pro W3"/>
              </a:rPr>
              <a:t>Collect supplies where possible. </a:t>
            </a:r>
            <a:endParaRPr lang="en-US"/>
          </a:p>
        </p:txBody>
      </p:sp>
    </p:spTree>
    <p:extLst>
      <p:ext uri="{BB962C8B-B14F-4D97-AF65-F5344CB8AC3E}">
        <p14:creationId xmlns:p14="http://schemas.microsoft.com/office/powerpoint/2010/main" val="428880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5C0B-C3DD-46B5-89D3-A0DA17233A98}"/>
              </a:ext>
            </a:extLst>
          </p:cNvPr>
          <p:cNvSpPr>
            <a:spLocks noGrp="1"/>
          </p:cNvSpPr>
          <p:nvPr>
            <p:ph type="title"/>
          </p:nvPr>
        </p:nvSpPr>
        <p:spPr/>
        <p:txBody>
          <a:bodyPr/>
          <a:lstStyle/>
          <a:p>
            <a:r>
              <a:rPr lang="en-US"/>
              <a:t>What should you prepare for?</a:t>
            </a:r>
          </a:p>
        </p:txBody>
      </p:sp>
      <p:sp>
        <p:nvSpPr>
          <p:cNvPr id="3" name="Content Placeholder 2">
            <a:extLst>
              <a:ext uri="{FF2B5EF4-FFF2-40B4-BE49-F238E27FC236}">
                <a16:creationId xmlns:a16="http://schemas.microsoft.com/office/drawing/2014/main" id="{D5ABEDCD-C56A-4935-8855-8CAB49D67B79}"/>
              </a:ext>
            </a:extLst>
          </p:cNvPr>
          <p:cNvSpPr>
            <a:spLocks noGrp="1"/>
          </p:cNvSpPr>
          <p:nvPr>
            <p:ph idx="1"/>
          </p:nvPr>
        </p:nvSpPr>
        <p:spPr/>
        <p:txBody>
          <a:bodyPr/>
          <a:lstStyle/>
          <a:p>
            <a:pPr marL="342900" indent="-342900">
              <a:buFont typeface="Arial" panose="020B0604020202020204" pitchFamily="34" charset="0"/>
              <a:buChar char="•"/>
            </a:pPr>
            <a:r>
              <a:rPr lang="en-US">
                <a:ea typeface="ヒラギノ角ゴ Pro W3"/>
              </a:rPr>
              <a:t>Financial impacts on your clients who work. </a:t>
            </a:r>
            <a:endParaRPr lang="en-US"/>
          </a:p>
          <a:p>
            <a:pPr marL="342900" indent="-342900">
              <a:buFont typeface="Arial" panose="020B0604020202020204" pitchFamily="34" charset="0"/>
              <a:buChar char="•"/>
            </a:pPr>
            <a:r>
              <a:rPr lang="en-US">
                <a:ea typeface="ヒラギノ角ゴ Pro W3"/>
              </a:rPr>
              <a:t>More people seeking services.</a:t>
            </a:r>
          </a:p>
          <a:p>
            <a:pPr marL="342900" indent="-342900">
              <a:buFont typeface="Arial" panose="020B0604020202020204" pitchFamily="34" charset="0"/>
              <a:buChar char="•"/>
            </a:pPr>
            <a:r>
              <a:rPr lang="en-US">
                <a:ea typeface="ヒラギノ角ゴ Pro W3"/>
              </a:rPr>
              <a:t>Employee absenteeism. </a:t>
            </a:r>
            <a:endParaRPr lang="en-US">
              <a:ea typeface="ヒラギノ角ゴ Pro W3"/>
              <a:cs typeface="Calibri"/>
            </a:endParaRPr>
          </a:p>
          <a:p>
            <a:pPr marL="1083310" lvl="1" indent="-342900">
              <a:buFont typeface="Arial" panose="020B0604020202020204" pitchFamily="34" charset="0"/>
              <a:buChar char="•"/>
            </a:pPr>
            <a:r>
              <a:rPr lang="en-US">
                <a:ea typeface="ヒラギノ角ゴ Pro W3"/>
                <a:cs typeface="Calibri"/>
              </a:rPr>
              <a:t>Offer clear guidance about work at home and leave policies.</a:t>
            </a:r>
            <a:endParaRPr lang="en-US"/>
          </a:p>
        </p:txBody>
      </p:sp>
    </p:spTree>
    <p:extLst>
      <p:ext uri="{BB962C8B-B14F-4D97-AF65-F5344CB8AC3E}">
        <p14:creationId xmlns:p14="http://schemas.microsoft.com/office/powerpoint/2010/main" val="581609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5C0B-C3DD-46B5-89D3-A0DA17233A98}"/>
              </a:ext>
            </a:extLst>
          </p:cNvPr>
          <p:cNvSpPr>
            <a:spLocks noGrp="1"/>
          </p:cNvSpPr>
          <p:nvPr>
            <p:ph type="title"/>
          </p:nvPr>
        </p:nvSpPr>
        <p:spPr/>
        <p:txBody>
          <a:bodyPr/>
          <a:lstStyle/>
          <a:p>
            <a:r>
              <a:rPr lang="en-US">
                <a:ea typeface="ヒラギノ角ゴ Pro W3"/>
              </a:rPr>
              <a:t>How will you stay open?</a:t>
            </a:r>
          </a:p>
        </p:txBody>
      </p:sp>
      <p:sp>
        <p:nvSpPr>
          <p:cNvPr id="3" name="Content Placeholder 2">
            <a:extLst>
              <a:ext uri="{FF2B5EF4-FFF2-40B4-BE49-F238E27FC236}">
                <a16:creationId xmlns:a16="http://schemas.microsoft.com/office/drawing/2014/main" id="{D5ABEDCD-C56A-4935-8855-8CAB49D67B79}"/>
              </a:ext>
            </a:extLst>
          </p:cNvPr>
          <p:cNvSpPr>
            <a:spLocks noGrp="1"/>
          </p:cNvSpPr>
          <p:nvPr>
            <p:ph idx="1"/>
          </p:nvPr>
        </p:nvSpPr>
        <p:spPr/>
        <p:txBody>
          <a:bodyPr/>
          <a:lstStyle/>
          <a:p>
            <a:pPr marL="342900" indent="-342900">
              <a:buFont typeface="Arial" panose="020B0604020202020204" pitchFamily="34" charset="0"/>
              <a:buChar char="•"/>
            </a:pPr>
            <a:r>
              <a:rPr lang="en-US">
                <a:ea typeface="ヒラギノ角ゴ Pro W3"/>
                <a:cs typeface="Calibri"/>
              </a:rPr>
              <a:t>  Plan for continuity of operations. </a:t>
            </a:r>
            <a:endParaRPr lang="en-US">
              <a:cs typeface="Calibri"/>
            </a:endParaRPr>
          </a:p>
        </p:txBody>
      </p:sp>
    </p:spTree>
    <p:extLst>
      <p:ext uri="{BB962C8B-B14F-4D97-AF65-F5344CB8AC3E}">
        <p14:creationId xmlns:p14="http://schemas.microsoft.com/office/powerpoint/2010/main" val="427068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90C5-BCA6-4682-B3B5-0A4D726E2518}"/>
              </a:ext>
            </a:extLst>
          </p:cNvPr>
          <p:cNvSpPr>
            <a:spLocks noGrp="1"/>
          </p:cNvSpPr>
          <p:nvPr>
            <p:ph type="title"/>
          </p:nvPr>
        </p:nvSpPr>
        <p:spPr>
          <a:xfrm>
            <a:off x="533400" y="228600"/>
            <a:ext cx="8229600" cy="787400"/>
          </a:xfrm>
        </p:spPr>
        <p:txBody>
          <a:bodyPr/>
          <a:lstStyle/>
          <a:p>
            <a:r>
              <a:rPr lang="en-US"/>
              <a:t>Share accurate information</a:t>
            </a:r>
          </a:p>
        </p:txBody>
      </p:sp>
      <p:sp>
        <p:nvSpPr>
          <p:cNvPr id="3" name="Content Placeholder 2">
            <a:extLst>
              <a:ext uri="{FF2B5EF4-FFF2-40B4-BE49-F238E27FC236}">
                <a16:creationId xmlns:a16="http://schemas.microsoft.com/office/drawing/2014/main" id="{BC2F4C76-970E-4425-941E-E1A51E9F38D9}"/>
              </a:ext>
            </a:extLst>
          </p:cNvPr>
          <p:cNvSpPr>
            <a:spLocks noGrp="1"/>
          </p:cNvSpPr>
          <p:nvPr>
            <p:ph idx="1"/>
          </p:nvPr>
        </p:nvSpPr>
        <p:spPr>
          <a:xfrm>
            <a:off x="533400" y="929328"/>
            <a:ext cx="6197600" cy="5242871"/>
          </a:xfrm>
        </p:spPr>
        <p:txBody>
          <a:bodyPr/>
          <a:lstStyle/>
          <a:p>
            <a:pPr marL="342900" indent="-342900">
              <a:buFont typeface="Arial" panose="020B0604020202020204" pitchFamily="34" charset="0"/>
              <a:buChar char="•"/>
            </a:pPr>
            <a:r>
              <a:rPr lang="en-US" sz="1800">
                <a:ea typeface="ヒラギノ角ゴ Pro W3"/>
              </a:rPr>
              <a:t>We need your help! You are a trusted sources of information for your clients.</a:t>
            </a:r>
          </a:p>
          <a:p>
            <a:pPr marL="342900" indent="-342900">
              <a:buFont typeface="Arial" panose="020B0604020202020204" pitchFamily="34" charset="0"/>
              <a:buChar char="•"/>
            </a:pPr>
            <a:r>
              <a:rPr lang="en-US" sz="1800">
                <a:ea typeface="ヒラギノ角ゴ Pro W3"/>
              </a:rPr>
              <a:t>Rely on and share trusted sources of information. </a:t>
            </a:r>
            <a:endParaRPr lang="en-US" sz="1800"/>
          </a:p>
          <a:p>
            <a:pPr marL="1083310" lvl="1" indent="-342900">
              <a:buFont typeface="Arial" panose="020B0604020202020204" pitchFamily="34" charset="0"/>
              <a:buChar char="•"/>
            </a:pPr>
            <a:r>
              <a:rPr lang="en-US" sz="1800">
                <a:ea typeface="ヒラギノ角ゴ Pro W3"/>
                <a:hlinkClick r:id="rId3"/>
              </a:rPr>
              <a:t>www.tpchd.org/coronavirus</a:t>
            </a:r>
            <a:r>
              <a:rPr lang="en-US" sz="1800">
                <a:ea typeface="ヒラギノ角ゴ Pro W3"/>
              </a:rPr>
              <a:t>.</a:t>
            </a:r>
          </a:p>
          <a:p>
            <a:pPr marL="1083310" lvl="1" indent="-342900">
              <a:buFont typeface="Arial" panose="020B0604020202020204" pitchFamily="34" charset="0"/>
              <a:buChar char="•"/>
            </a:pPr>
            <a:r>
              <a:rPr lang="en-US" sz="1800">
                <a:ea typeface="ヒラギノ角ゴ Pro W3"/>
              </a:rPr>
              <a:t>Subscribe to our alerts. Follow and share our blogs, social media. </a:t>
            </a:r>
            <a:endParaRPr lang="en-US" sz="1800"/>
          </a:p>
          <a:p>
            <a:pPr marL="342900" indent="-342900">
              <a:buFont typeface="Arial" panose="020B0604020202020204" pitchFamily="34" charset="0"/>
              <a:buChar char="•"/>
            </a:pPr>
            <a:r>
              <a:rPr lang="en-US" sz="1800">
                <a:ea typeface="ヒラギノ角ゴ Pro W3"/>
              </a:rPr>
              <a:t>Speak up if you hear, see, or read stigmatizing or harassing comments or misinformation. Don’t make assumptions about someone’s health status based on their ethnicity, race or national origin. </a:t>
            </a:r>
            <a:endParaRPr lang="en-US" sz="1800"/>
          </a:p>
          <a:p>
            <a:pPr marL="342900" indent="-342900">
              <a:buFont typeface="Arial" panose="020B0604020202020204" pitchFamily="34" charset="0"/>
              <a:buChar char="•"/>
            </a:pPr>
            <a:r>
              <a:rPr lang="en-US" sz="1800">
                <a:ea typeface="ヒラギノ角ゴ Pro W3"/>
              </a:rPr>
              <a:t>Show compassion and support for affected people and communities.</a:t>
            </a:r>
          </a:p>
          <a:p>
            <a:pPr marL="342900" indent="-342900">
              <a:buFont typeface="Arial" panose="020B0604020202020204" pitchFamily="34" charset="0"/>
              <a:buChar char="•"/>
            </a:pPr>
            <a:r>
              <a:rPr lang="en-US" sz="1800">
                <a:ea typeface="ヒラギノ角ゴ Pro W3"/>
              </a:rPr>
              <a:t>Avoid stigmatizing people who are in quarantine,</a:t>
            </a:r>
            <a:br>
              <a:rPr lang="en-US" sz="1800">
                <a:ea typeface="ヒラギノ角ゴ Pro W3"/>
              </a:rPr>
            </a:br>
            <a:r>
              <a:rPr lang="en-US" sz="1800">
                <a:ea typeface="ヒラギノ角ゴ Pro W3"/>
              </a:rPr>
              <a:t>isolation or home monitoring.  </a:t>
            </a:r>
            <a:endParaRPr lang="en-US" sz="1800"/>
          </a:p>
          <a:p>
            <a:endParaRPr lang="en-US" sz="1800"/>
          </a:p>
        </p:txBody>
      </p:sp>
      <p:pic>
        <p:nvPicPr>
          <p:cNvPr id="7" name="Picture 6" descr="A screenshot of a cell phone&#10;&#10;Description automatically generated">
            <a:extLst>
              <a:ext uri="{FF2B5EF4-FFF2-40B4-BE49-F238E27FC236}">
                <a16:creationId xmlns:a16="http://schemas.microsoft.com/office/drawing/2014/main" id="{5D9BFCF5-3EA3-4675-A580-E79B81766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592" y="1976328"/>
            <a:ext cx="2150408" cy="308960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CD7A4B7-2E64-4FCC-B965-770C10F85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0412" y="152400"/>
            <a:ext cx="2148840" cy="1553858"/>
          </a:xfrm>
          <a:prstGeom prst="rect">
            <a:avLst/>
          </a:prstGeom>
        </p:spPr>
      </p:pic>
    </p:spTree>
    <p:extLst>
      <p:ext uri="{BB962C8B-B14F-4D97-AF65-F5344CB8AC3E}">
        <p14:creationId xmlns:p14="http://schemas.microsoft.com/office/powerpoint/2010/main" val="2640323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1854-24A8-481A-9C4A-3ADE13E0A706}"/>
              </a:ext>
            </a:extLst>
          </p:cNvPr>
          <p:cNvSpPr>
            <a:spLocks noGrp="1"/>
          </p:cNvSpPr>
          <p:nvPr>
            <p:ph type="ctrTitle"/>
          </p:nvPr>
        </p:nvSpPr>
        <p:spPr>
          <a:xfrm>
            <a:off x="201323" y="250808"/>
            <a:ext cx="8837885" cy="2050143"/>
          </a:xfrm>
        </p:spPr>
        <p:txBody>
          <a:bodyPr/>
          <a:lstStyle/>
          <a:p>
            <a:r>
              <a:rPr lang="en-US">
                <a:ea typeface="ヒラギノ角ゴ Pro W3"/>
              </a:rPr>
              <a:t>Best Practices to Consider: </a:t>
            </a:r>
            <a:br>
              <a:rPr lang="en-US">
                <a:ea typeface="ヒラギノ角ゴ Pro W3"/>
              </a:rPr>
            </a:br>
            <a:r>
              <a:rPr lang="en-US">
                <a:ea typeface="ヒラギノ角ゴ Pro W3"/>
              </a:rPr>
              <a:t>CoVID-19 accessible communications tips</a:t>
            </a:r>
            <a:endParaRPr lang="en-US"/>
          </a:p>
        </p:txBody>
      </p:sp>
      <p:sp>
        <p:nvSpPr>
          <p:cNvPr id="3" name="Subtitle 2">
            <a:extLst>
              <a:ext uri="{FF2B5EF4-FFF2-40B4-BE49-F238E27FC236}">
                <a16:creationId xmlns:a16="http://schemas.microsoft.com/office/drawing/2014/main" id="{6C77C5E5-AAC4-4DA7-B1D5-FB6AA3111EFF}"/>
              </a:ext>
            </a:extLst>
          </p:cNvPr>
          <p:cNvSpPr>
            <a:spLocks noGrp="1"/>
          </p:cNvSpPr>
          <p:nvPr>
            <p:ph type="subTitle" idx="1"/>
          </p:nvPr>
        </p:nvSpPr>
        <p:spPr>
          <a:xfrm>
            <a:off x="201322" y="2587149"/>
            <a:ext cx="6761466" cy="1215571"/>
          </a:xfrm>
        </p:spPr>
        <p:txBody>
          <a:bodyPr/>
          <a:lstStyle/>
          <a:p>
            <a:r>
              <a:rPr lang="en-US">
                <a:ea typeface="ヒラギノ角ゴ Pro W3"/>
              </a:rPr>
              <a:t>•Inclusive, accessible messaging. </a:t>
            </a:r>
            <a:endParaRPr lang="en-US"/>
          </a:p>
          <a:p>
            <a:endParaRPr lang="en-US"/>
          </a:p>
          <a:p>
            <a:r>
              <a:rPr lang="en-US">
                <a:ea typeface="ヒラギノ角ゴ Pro W3"/>
              </a:rPr>
              <a:t>•Website and social media access. </a:t>
            </a:r>
            <a:endParaRPr lang="en-US"/>
          </a:p>
          <a:p>
            <a:endParaRPr lang="en-US"/>
          </a:p>
          <a:p>
            <a:r>
              <a:rPr lang="en-US">
                <a:ea typeface="ヒラギノ角ゴ Pro W3"/>
              </a:rPr>
              <a:t>•Meetings and public events accessibility checklist. </a:t>
            </a:r>
            <a:endParaRPr lang="en-US"/>
          </a:p>
          <a:p>
            <a:endParaRPr lang="en-US"/>
          </a:p>
          <a:p>
            <a:r>
              <a:rPr lang="en-US">
                <a:ea typeface="ヒラギノ角ゴ Pro W3"/>
              </a:rPr>
              <a:t>•Press conference procedure checklist.</a:t>
            </a:r>
            <a:endParaRPr lang="en-US"/>
          </a:p>
          <a:p>
            <a:endParaRPr lang="en-US"/>
          </a:p>
          <a:p>
            <a:endParaRPr lang="en-US">
              <a:ea typeface="ヒラギノ角ゴ Pro W3"/>
            </a:endParaRPr>
          </a:p>
          <a:p>
            <a:endParaRPr lang="en-US"/>
          </a:p>
        </p:txBody>
      </p:sp>
    </p:spTree>
    <p:extLst>
      <p:ext uri="{BB962C8B-B14F-4D97-AF65-F5344CB8AC3E}">
        <p14:creationId xmlns:p14="http://schemas.microsoft.com/office/powerpoint/2010/main" val="930775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9556-CE56-45C6-8A2A-653413D6FD4C}"/>
              </a:ext>
            </a:extLst>
          </p:cNvPr>
          <p:cNvSpPr>
            <a:spLocks noGrp="1"/>
          </p:cNvSpPr>
          <p:nvPr>
            <p:ph type="title"/>
          </p:nvPr>
        </p:nvSpPr>
        <p:spPr/>
        <p:txBody>
          <a:bodyPr/>
          <a:lstStyle/>
          <a:p>
            <a:r>
              <a:rPr lang="en-US">
                <a:ea typeface="ヒラギノ角ゴ Pro W3"/>
              </a:rPr>
              <a:t>Help your clients with their health and wellness:</a:t>
            </a:r>
            <a:endParaRPr lang="en-US"/>
          </a:p>
        </p:txBody>
      </p:sp>
      <p:sp>
        <p:nvSpPr>
          <p:cNvPr id="3" name="Content Placeholder 2">
            <a:extLst>
              <a:ext uri="{FF2B5EF4-FFF2-40B4-BE49-F238E27FC236}">
                <a16:creationId xmlns:a16="http://schemas.microsoft.com/office/drawing/2014/main" id="{CF584C15-6425-4891-B0E2-C2C9AA9D206B}"/>
              </a:ext>
            </a:extLst>
          </p:cNvPr>
          <p:cNvSpPr>
            <a:spLocks noGrp="1"/>
          </p:cNvSpPr>
          <p:nvPr>
            <p:ph idx="1"/>
          </p:nvPr>
        </p:nvSpPr>
        <p:spPr>
          <a:xfrm>
            <a:off x="584200" y="1844367"/>
            <a:ext cx="8229600" cy="3170687"/>
          </a:xfrm>
        </p:spPr>
        <p:txBody>
          <a:bodyPr/>
          <a:lstStyle/>
          <a:p>
            <a:r>
              <a:rPr lang="en-US">
                <a:ea typeface="ヒラギノ角ゴ Pro W3"/>
              </a:rPr>
              <a:t>• Medications. </a:t>
            </a:r>
            <a:endParaRPr lang="en-US"/>
          </a:p>
          <a:p>
            <a:r>
              <a:rPr lang="en-US">
                <a:ea typeface="ヒラギノ角ゴ Pro W3"/>
              </a:rPr>
              <a:t>• Health plans: nurse consultation.</a:t>
            </a:r>
          </a:p>
          <a:p>
            <a:r>
              <a:rPr lang="en-US">
                <a:ea typeface="ヒラギノ角ゴ Pro W3"/>
              </a:rPr>
              <a:t>• Communication.</a:t>
            </a:r>
            <a:endParaRPr lang="en-US"/>
          </a:p>
          <a:p>
            <a:r>
              <a:rPr lang="en-US">
                <a:ea typeface="ヒラギノ角ゴ Pro W3"/>
              </a:rPr>
              <a:t>• Supplies.</a:t>
            </a:r>
            <a:endParaRPr lang="en-US"/>
          </a:p>
          <a:p>
            <a:r>
              <a:rPr lang="en-US">
                <a:ea typeface="ヒラギノ角ゴ Pro W3"/>
              </a:rPr>
              <a:t>• Alternate communication options.</a:t>
            </a:r>
            <a:endParaRPr lang="en-US"/>
          </a:p>
          <a:p>
            <a:r>
              <a:rPr lang="en-US">
                <a:ea typeface="ヒラギノ角ゴ Pro W3"/>
              </a:rPr>
              <a:t>• Dialysis centers or chemo.</a:t>
            </a:r>
            <a:endParaRPr lang="en-US"/>
          </a:p>
          <a:p>
            <a:r>
              <a:rPr lang="en-US">
                <a:ea typeface="ヒラギノ角ゴ Pro W3"/>
              </a:rPr>
              <a:t>• Considerations for people who require support with daily living </a:t>
            </a:r>
            <a:r>
              <a:rPr lang="en-US">
                <a:latin typeface="Arial"/>
                <a:ea typeface="ヒラギノ角ゴ Pro W3"/>
                <a:cs typeface="Arial"/>
              </a:rPr>
              <a:t>activities.</a:t>
            </a:r>
            <a:endParaRPr lang="en-US"/>
          </a:p>
        </p:txBody>
      </p:sp>
    </p:spTree>
    <p:extLst>
      <p:ext uri="{BB962C8B-B14F-4D97-AF65-F5344CB8AC3E}">
        <p14:creationId xmlns:p14="http://schemas.microsoft.com/office/powerpoint/2010/main" val="181716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116A-CFFA-4A34-B73B-B983BAD5AC6B}"/>
              </a:ext>
            </a:extLst>
          </p:cNvPr>
          <p:cNvSpPr>
            <a:spLocks noGrp="1"/>
          </p:cNvSpPr>
          <p:nvPr>
            <p:ph type="title"/>
          </p:nvPr>
        </p:nvSpPr>
        <p:spPr/>
        <p:txBody>
          <a:bodyPr/>
          <a:lstStyle/>
          <a:p>
            <a:r>
              <a:rPr lang="en-US"/>
              <a:t>How to participate during the talk</a:t>
            </a:r>
          </a:p>
        </p:txBody>
      </p:sp>
      <p:sp>
        <p:nvSpPr>
          <p:cNvPr id="3" name="Content Placeholder 2">
            <a:extLst>
              <a:ext uri="{FF2B5EF4-FFF2-40B4-BE49-F238E27FC236}">
                <a16:creationId xmlns:a16="http://schemas.microsoft.com/office/drawing/2014/main" id="{860C7B62-A85F-4991-8265-C71DB99BA707}"/>
              </a:ext>
            </a:extLst>
          </p:cNvPr>
          <p:cNvSpPr>
            <a:spLocks noGrp="1"/>
          </p:cNvSpPr>
          <p:nvPr>
            <p:ph idx="1"/>
          </p:nvPr>
        </p:nvSpPr>
        <p:spPr/>
        <p:txBody>
          <a:bodyPr/>
          <a:lstStyle/>
          <a:p>
            <a:pPr marL="342900" indent="-342900">
              <a:buFont typeface="Arial" panose="020B0604020202020204" pitchFamily="34" charset="0"/>
              <a:buChar char="•"/>
            </a:pPr>
            <a:r>
              <a:rPr lang="en-US">
                <a:ea typeface="ヒラギノ角ゴ Pro W3"/>
              </a:rPr>
              <a:t>If you have questions, write them down so you don’t forget them.</a:t>
            </a:r>
          </a:p>
          <a:p>
            <a:pPr marL="342900" indent="-342900">
              <a:buFont typeface="Arial" panose="020B0604020202020204" pitchFamily="34" charset="0"/>
              <a:buChar char="•"/>
            </a:pPr>
            <a:r>
              <a:rPr lang="en-US">
                <a:ea typeface="ヒラギノ角ゴ Pro W3"/>
              </a:rPr>
              <a:t>We will have a lengthy question and answer session at the end.</a:t>
            </a:r>
          </a:p>
        </p:txBody>
      </p:sp>
      <p:pic>
        <p:nvPicPr>
          <p:cNvPr id="5" name="Picture 4" descr="A close up of a screen&#10;&#10;Description automatically generated">
            <a:extLst>
              <a:ext uri="{FF2B5EF4-FFF2-40B4-BE49-F238E27FC236}">
                <a16:creationId xmlns:a16="http://schemas.microsoft.com/office/drawing/2014/main" id="{F8069597-2B12-404A-B7CB-A35FCB6DFD5A}"/>
              </a:ext>
            </a:extLst>
          </p:cNvPr>
          <p:cNvPicPr>
            <a:picLocks noChangeAspect="1"/>
          </p:cNvPicPr>
          <p:nvPr/>
        </p:nvPicPr>
        <p:blipFill>
          <a:blip r:embed="rId2"/>
          <a:stretch>
            <a:fillRect/>
          </a:stretch>
        </p:blipFill>
        <p:spPr>
          <a:xfrm>
            <a:off x="2087880" y="3581400"/>
            <a:ext cx="4968240" cy="1491115"/>
          </a:xfrm>
          <a:prstGeom prst="rect">
            <a:avLst/>
          </a:prstGeom>
        </p:spPr>
      </p:pic>
    </p:spTree>
    <p:extLst>
      <p:ext uri="{BB962C8B-B14F-4D97-AF65-F5344CB8AC3E}">
        <p14:creationId xmlns:p14="http://schemas.microsoft.com/office/powerpoint/2010/main" val="217616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1952-A619-41D9-B4D2-7C1DE781BA26}"/>
              </a:ext>
            </a:extLst>
          </p:cNvPr>
          <p:cNvSpPr>
            <a:spLocks noGrp="1"/>
          </p:cNvSpPr>
          <p:nvPr>
            <p:ph type="title"/>
          </p:nvPr>
        </p:nvSpPr>
        <p:spPr/>
        <p:txBody>
          <a:bodyPr/>
          <a:lstStyle/>
          <a:p>
            <a:r>
              <a:rPr lang="en-US">
                <a:ea typeface="ヒラギノ角ゴ Pro W3"/>
              </a:rPr>
              <a:t>Resources</a:t>
            </a:r>
            <a:endParaRPr lang="en-US"/>
          </a:p>
        </p:txBody>
      </p:sp>
      <p:sp>
        <p:nvSpPr>
          <p:cNvPr id="3" name="Content Placeholder 2">
            <a:extLst>
              <a:ext uri="{FF2B5EF4-FFF2-40B4-BE49-F238E27FC236}">
                <a16:creationId xmlns:a16="http://schemas.microsoft.com/office/drawing/2014/main" id="{5ADB7C72-1655-4168-BAF4-B97E96DB189A}"/>
              </a:ext>
            </a:extLst>
          </p:cNvPr>
          <p:cNvSpPr>
            <a:spLocks noGrp="1"/>
          </p:cNvSpPr>
          <p:nvPr>
            <p:ph idx="1"/>
          </p:nvPr>
        </p:nvSpPr>
        <p:spPr/>
        <p:txBody>
          <a:bodyPr/>
          <a:lstStyle/>
          <a:p>
            <a:pPr marL="342900" indent="-342900">
              <a:buChar char="•"/>
            </a:pPr>
            <a:r>
              <a:rPr lang="en-US">
                <a:ea typeface="ヒラギノ角ゴ Pro W3"/>
              </a:rPr>
              <a:t>Disability Integration resource.</a:t>
            </a:r>
            <a:endParaRPr lang="en-US"/>
          </a:p>
          <a:p>
            <a:pPr marL="1083310" lvl="1" indent="-283210">
              <a:buChar char="•"/>
            </a:pPr>
            <a:r>
              <a:rPr lang="en-US">
                <a:ea typeface="ヒラギノ角ゴ Pro W3"/>
                <a:hlinkClick r:id="rId2"/>
              </a:rPr>
              <a:t>http://www.jik.com/c19.html</a:t>
            </a:r>
            <a:endParaRPr lang="en-US">
              <a:ea typeface="ヒラギノ角ゴ Pro W3"/>
            </a:endParaRPr>
          </a:p>
          <a:p>
            <a:pPr marL="342900" indent="-342900">
              <a:buChar char="•"/>
            </a:pPr>
            <a:r>
              <a:rPr lang="en-US">
                <a:ea typeface="ヒラギノ角ゴ Pro W3"/>
              </a:rPr>
              <a:t>American Sign Language State registry.</a:t>
            </a:r>
          </a:p>
          <a:p>
            <a:pPr marL="1083310" lvl="1" indent="-342900">
              <a:buChar char="•"/>
            </a:pPr>
            <a:r>
              <a:rPr lang="en-US">
                <a:ea typeface="ヒラギノ角ゴ Pro W3"/>
                <a:hlinkClick r:id="rId3"/>
              </a:rPr>
              <a:t>https://fortress.wa.gov/dshs/odhhapps/Interpreters/Contractors.aspx</a:t>
            </a:r>
            <a:endParaRPr lang="en-US">
              <a:ea typeface="ヒラギノ角ゴ Pro W3"/>
            </a:endParaRPr>
          </a:p>
          <a:p>
            <a:pPr marL="342900" indent="-342900">
              <a:buChar char="•"/>
            </a:pPr>
            <a:r>
              <a:rPr lang="en-US">
                <a:ea typeface="ヒラギノ角ゴ Pro W3"/>
              </a:rPr>
              <a:t>Hearing, Speech and Deaf Center of Tacoma.</a:t>
            </a:r>
          </a:p>
          <a:p>
            <a:pPr marL="1083310" lvl="1" indent="-342900">
              <a:buChar char="•"/>
            </a:pPr>
            <a:r>
              <a:rPr lang="en-US">
                <a:ea typeface="ヒラギノ角ゴ Pro W3"/>
                <a:hlinkClick r:id="rId4"/>
              </a:rPr>
              <a:t>https://www.hsdc.org/</a:t>
            </a:r>
            <a:endParaRPr lang="en-US">
              <a:ea typeface="ヒラギノ角ゴ Pro W3"/>
            </a:endParaRPr>
          </a:p>
          <a:p>
            <a:pPr marL="1083310" lvl="1" indent="-342900">
              <a:buFont typeface="Arial"/>
              <a:buChar char="•"/>
            </a:pPr>
            <a:endParaRPr lang="en-US">
              <a:ea typeface="ヒラギノ角ゴ Pro W3"/>
            </a:endParaRPr>
          </a:p>
          <a:p>
            <a:pPr marL="342900" indent="-342900">
              <a:buChar char="•"/>
            </a:pPr>
            <a:endParaRPr lang="en-US">
              <a:ea typeface="ヒラギノ角ゴ Pro W3"/>
            </a:endParaRPr>
          </a:p>
        </p:txBody>
      </p:sp>
    </p:spTree>
    <p:extLst>
      <p:ext uri="{BB962C8B-B14F-4D97-AF65-F5344CB8AC3E}">
        <p14:creationId xmlns:p14="http://schemas.microsoft.com/office/powerpoint/2010/main" val="53181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9F39-2826-4197-A36E-3936A888DF9A}"/>
              </a:ext>
            </a:extLst>
          </p:cNvPr>
          <p:cNvSpPr>
            <a:spLocks noGrp="1"/>
          </p:cNvSpPr>
          <p:nvPr>
            <p:ph type="title"/>
          </p:nvPr>
        </p:nvSpPr>
        <p:spPr>
          <a:xfrm>
            <a:off x="584200" y="260044"/>
            <a:ext cx="8229600" cy="787400"/>
          </a:xfrm>
        </p:spPr>
        <p:txBody>
          <a:bodyPr/>
          <a:lstStyle/>
          <a:p>
            <a:r>
              <a:rPr lang="en-US"/>
              <a:t>FAQs</a:t>
            </a:r>
          </a:p>
        </p:txBody>
      </p:sp>
      <p:sp>
        <p:nvSpPr>
          <p:cNvPr id="3" name="Content Placeholder 2">
            <a:extLst>
              <a:ext uri="{FF2B5EF4-FFF2-40B4-BE49-F238E27FC236}">
                <a16:creationId xmlns:a16="http://schemas.microsoft.com/office/drawing/2014/main" id="{B2CE9F1E-B92C-4CEA-975F-FBF1D4DCCF20}"/>
              </a:ext>
            </a:extLst>
          </p:cNvPr>
          <p:cNvSpPr>
            <a:spLocks noGrp="1"/>
          </p:cNvSpPr>
          <p:nvPr>
            <p:ph idx="1"/>
          </p:nvPr>
        </p:nvSpPr>
        <p:spPr>
          <a:xfrm>
            <a:off x="584200" y="1066494"/>
            <a:ext cx="8229600" cy="3860800"/>
          </a:xfrm>
        </p:spPr>
        <p:txBody>
          <a:bodyPr/>
          <a:lstStyle/>
          <a:p>
            <a:r>
              <a:rPr lang="en-US" dirty="0">
                <a:ea typeface="ヒラギノ角ゴ Pro W3"/>
              </a:rPr>
              <a:t>Where will unsheltered people be isolated when sick with COVID-19?</a:t>
            </a:r>
          </a:p>
          <a:p>
            <a:pPr marL="342900" indent="-342900">
              <a:buFont typeface="Arial" panose="020B0604020202020204" pitchFamily="34" charset="0"/>
              <a:buChar char="•"/>
            </a:pPr>
            <a:r>
              <a:rPr lang="en-US" sz="1600" dirty="0">
                <a:ea typeface="ヒラギノ角ゴ Pro W3"/>
              </a:rPr>
              <a:t>We have a small amount of existing options for initial cases that we can use if necessary. We tackle this same issue often with TB cases, so we’re aware of the needs that would need to be addressed. We are working with city and county partners to look at obtaining the additional resources that we will need in the event of a pandemic. </a:t>
            </a:r>
            <a:endParaRPr lang="en-US" sz="1600" dirty="0"/>
          </a:p>
          <a:p>
            <a:pPr lvl="0"/>
            <a:r>
              <a:rPr lang="en-US" dirty="0">
                <a:solidFill>
                  <a:srgbClr val="FFFFFF"/>
                </a:solidFill>
                <a:ea typeface="ヒラギノ角ゴ Pro W3"/>
              </a:rPr>
              <a:t>Would it help if we opened more day shelters or expand hours?</a:t>
            </a:r>
          </a:p>
          <a:p>
            <a:pPr marL="342900" indent="-342900">
              <a:buFont typeface="Arial" panose="020B0604020202020204" pitchFamily="34" charset="0"/>
              <a:buChar char="•"/>
            </a:pPr>
            <a:r>
              <a:rPr lang="en-US" sz="1600" dirty="0">
                <a:solidFill>
                  <a:srgbClr val="FFFFFF"/>
                </a:solidFill>
                <a:ea typeface="ヒラギノ角ゴ Pro W3"/>
              </a:rPr>
              <a:t>In the event of a pandemic we will want to consider increasing social distancing and canceling or postponing large gatherings. We would not want to increase gathering at day shelters. </a:t>
            </a:r>
            <a:endParaRPr lang="en-US">
              <a:solidFill>
                <a:srgbClr val="FFFFFF"/>
              </a:solidFill>
            </a:endParaRPr>
          </a:p>
          <a:p>
            <a:r>
              <a:rPr lang="en-US" dirty="0">
                <a:solidFill>
                  <a:srgbClr val="FFFFFF"/>
                </a:solidFill>
                <a:ea typeface="ヒラギノ角ゴ Pro W3"/>
              </a:rPr>
              <a:t>Should we increase the amount of showers available? </a:t>
            </a:r>
            <a:endParaRPr lang="en-US" dirty="0">
              <a:solidFill>
                <a:srgbClr val="FFFFFF"/>
              </a:solidFill>
            </a:endParaRPr>
          </a:p>
          <a:p>
            <a:pPr marL="342900" indent="-342900">
              <a:buFont typeface="Arial" panose="020B0604020202020204" pitchFamily="34" charset="0"/>
              <a:buChar char="•"/>
            </a:pPr>
            <a:r>
              <a:rPr lang="en-US" sz="1600" dirty="0">
                <a:solidFill>
                  <a:srgbClr val="FFFFFF"/>
                </a:solidFill>
                <a:ea typeface="ヒラギノ角ゴ Pro W3"/>
              </a:rPr>
              <a:t>Resources are better spent focusing on frequent and proper cleaning and sanitizing and offer access to hand hygiene. </a:t>
            </a:r>
            <a:endParaRPr lang="en-US" sz="1600" dirty="0">
              <a:solidFill>
                <a:srgbClr val="FFFFFF"/>
              </a:solidFill>
            </a:endParaRP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2287414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9F39-2826-4197-A36E-3936A888DF9A}"/>
              </a:ext>
            </a:extLst>
          </p:cNvPr>
          <p:cNvSpPr>
            <a:spLocks noGrp="1"/>
          </p:cNvSpPr>
          <p:nvPr>
            <p:ph type="title"/>
          </p:nvPr>
        </p:nvSpPr>
        <p:spPr>
          <a:xfrm>
            <a:off x="584200" y="260044"/>
            <a:ext cx="8229600" cy="787400"/>
          </a:xfrm>
        </p:spPr>
        <p:txBody>
          <a:bodyPr/>
          <a:lstStyle/>
          <a:p>
            <a:r>
              <a:rPr lang="en-US"/>
              <a:t>FAQs</a:t>
            </a:r>
          </a:p>
        </p:txBody>
      </p:sp>
      <p:sp>
        <p:nvSpPr>
          <p:cNvPr id="3" name="Content Placeholder 2">
            <a:extLst>
              <a:ext uri="{FF2B5EF4-FFF2-40B4-BE49-F238E27FC236}">
                <a16:creationId xmlns:a16="http://schemas.microsoft.com/office/drawing/2014/main" id="{B2CE9F1E-B92C-4CEA-975F-FBF1D4DCCF20}"/>
              </a:ext>
            </a:extLst>
          </p:cNvPr>
          <p:cNvSpPr>
            <a:spLocks noGrp="1"/>
          </p:cNvSpPr>
          <p:nvPr>
            <p:ph idx="1"/>
          </p:nvPr>
        </p:nvSpPr>
        <p:spPr>
          <a:xfrm>
            <a:off x="584200" y="1066494"/>
            <a:ext cx="8229600" cy="3860800"/>
          </a:xfrm>
        </p:spPr>
        <p:txBody>
          <a:bodyPr/>
          <a:lstStyle/>
          <a:p>
            <a:r>
              <a:rPr lang="en-US" dirty="0">
                <a:ea typeface="ヒラギノ角ゴ Pro W3"/>
              </a:rPr>
              <a:t>Where can you go for information?</a:t>
            </a:r>
          </a:p>
          <a:p>
            <a:pPr marL="342900" indent="-342900">
              <a:buFont typeface="Arial" panose="020B0604020202020204" pitchFamily="34" charset="0"/>
              <a:buChar char="•"/>
            </a:pPr>
            <a:r>
              <a:rPr lang="en-US" sz="1600" dirty="0">
                <a:ea typeface="ヒラギノ角ゴ Pro W3"/>
              </a:rPr>
              <a:t>Refer to our tpchd.org/coronavirus page. Share new email address. We understand social services have specific needs and will find a way to stand up a resource portal that works for you. Continue to send us your needs. </a:t>
            </a:r>
            <a:endParaRPr lang="en-US" sz="1600" dirty="0"/>
          </a:p>
          <a:p>
            <a:r>
              <a:rPr lang="en-US" dirty="0">
                <a:solidFill>
                  <a:srgbClr val="FFFFFF"/>
                </a:solidFill>
                <a:ea typeface="ヒラギノ角ゴ Pro W3"/>
              </a:rPr>
              <a:t>When should we close? </a:t>
            </a:r>
            <a:endParaRPr lang="en-US" dirty="0">
              <a:solidFill>
                <a:srgbClr val="FFFFFF"/>
              </a:solidFill>
            </a:endParaRPr>
          </a:p>
          <a:p>
            <a:pPr marL="342900" indent="-342900">
              <a:buFont typeface="Arial" panose="020B0604020202020204" pitchFamily="34" charset="0"/>
              <a:buChar char="•"/>
            </a:pPr>
            <a:r>
              <a:rPr lang="en-US" sz="1600" dirty="0">
                <a:solidFill>
                  <a:srgbClr val="FFFFFF"/>
                </a:solidFill>
                <a:ea typeface="ヒラギノ角ゴ Pro W3"/>
              </a:rPr>
              <a:t>We will work with you on a case-by-case basis.  We need to consider ethical and economic considerations. You provide important safety net services. We are here to support you and we ask you to make these decisions with public health involvement. We will be working with you on staffing challenges in the coming weeks. </a:t>
            </a:r>
          </a:p>
          <a:p>
            <a:pPr>
              <a:buFont typeface="Arial" panose="020B0604020202020204" pitchFamily="34" charset="0"/>
            </a:pPr>
            <a:endParaRPr lang="en-US" sz="1600" dirty="0"/>
          </a:p>
          <a:p>
            <a:pPr marL="342900" lvl="0" indent="-342900">
              <a:buFont typeface="Arial" panose="020B0604020202020204" pitchFamily="34" charset="0"/>
              <a:buChar char="•"/>
            </a:pPr>
            <a:endParaRPr lang="en-US">
              <a:solidFill>
                <a:srgbClr val="FFFFFF"/>
              </a:solidFill>
            </a:endParaRP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1303682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a:t>Learn More</a:t>
            </a:r>
          </a:p>
        </p:txBody>
      </p:sp>
      <p:sp>
        <p:nvSpPr>
          <p:cNvPr id="3" name="Content Placeholder 2"/>
          <p:cNvSpPr>
            <a:spLocks noGrp="1"/>
          </p:cNvSpPr>
          <p:nvPr>
            <p:ph idx="1"/>
          </p:nvPr>
        </p:nvSpPr>
        <p:spPr>
          <a:xfrm>
            <a:off x="584200" y="1308100"/>
            <a:ext cx="4368800" cy="653897"/>
          </a:xfrm>
        </p:spPr>
        <p:txBody>
          <a:bodyPr/>
          <a:lstStyle/>
          <a:p>
            <a:pPr marL="0" lvl="1" indent="0">
              <a:buNone/>
            </a:pPr>
            <a:r>
              <a:rPr lang="en-US" sz="2800">
                <a:hlinkClick r:id="rId3"/>
              </a:rPr>
              <a:t>www.tpchd.org/coronavirus</a:t>
            </a:r>
            <a:r>
              <a:rPr lang="en-US" sz="2800"/>
              <a:t> </a:t>
            </a:r>
          </a:p>
        </p:txBody>
      </p:sp>
      <p:pic>
        <p:nvPicPr>
          <p:cNvPr id="5" name="Picture 4" descr="A computer sitting on top of a wooden table&#10;&#10;Description automatically generated">
            <a:extLst>
              <a:ext uri="{FF2B5EF4-FFF2-40B4-BE49-F238E27FC236}">
                <a16:creationId xmlns:a16="http://schemas.microsoft.com/office/drawing/2014/main" id="{55C9D812-8EB3-4C01-A7A9-4B567C13B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2053713"/>
            <a:ext cx="6103023" cy="320408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Thank You!</a:t>
            </a:r>
          </a:p>
        </p:txBody>
      </p:sp>
      <p:sp>
        <p:nvSpPr>
          <p:cNvPr id="3" name="Content Placeholder 2">
            <a:extLst>
              <a:ext uri="{FF2B5EF4-FFF2-40B4-BE49-F238E27FC236}">
                <a16:creationId xmlns:a16="http://schemas.microsoft.com/office/drawing/2014/main" id="{8B707878-A291-46BB-94FA-0A973CFCF8CE}"/>
              </a:ext>
            </a:extLst>
          </p:cNvPr>
          <p:cNvSpPr>
            <a:spLocks noGrp="1"/>
          </p:cNvSpPr>
          <p:nvPr>
            <p:ph idx="1"/>
          </p:nvPr>
        </p:nvSpPr>
        <p:spPr/>
        <p:txBody>
          <a:bodyPr/>
          <a:lstStyle/>
          <a:p>
            <a:r>
              <a:rPr lang="en-US"/>
              <a:t>Questions? </a:t>
            </a:r>
          </a:p>
          <a:p>
            <a:pPr marL="457200" lvl="1" indent="0">
              <a:buNone/>
            </a:pPr>
            <a:r>
              <a:rPr lang="en-US" sz="1800"/>
              <a:t>Community Engagement Team</a:t>
            </a:r>
          </a:p>
          <a:p>
            <a:pPr marL="457200" lvl="1" indent="0">
              <a:buNone/>
            </a:pPr>
            <a:r>
              <a:rPr lang="en-US" sz="1800">
                <a:hlinkClick r:id="rId3"/>
              </a:rPr>
              <a:t>coronavirus@tpchd.org</a:t>
            </a:r>
            <a:r>
              <a:rPr lang="en-US" sz="1800"/>
              <a:t> </a:t>
            </a:r>
          </a:p>
          <a:p>
            <a:pPr marL="457200" lvl="1" indent="0">
              <a:buNone/>
            </a:pPr>
            <a:endParaRPr lang="en-US" sz="1800"/>
          </a:p>
          <a:p>
            <a:pPr marL="457200" lvl="1" indent="0">
              <a:buNone/>
            </a:pPr>
            <a:r>
              <a:rPr lang="en-US" sz="1800"/>
              <a:t>Emily Less </a:t>
            </a:r>
          </a:p>
          <a:p>
            <a:pPr marL="457200" lvl="1" indent="0">
              <a:buNone/>
            </a:pPr>
            <a:r>
              <a:rPr lang="en-US" sz="1800"/>
              <a:t>(253) 625-1362</a:t>
            </a:r>
          </a:p>
          <a:p>
            <a:pPr marL="457200" lvl="1" indent="0">
              <a:buNone/>
            </a:pPr>
            <a:r>
              <a:rPr lang="en-US" sz="1800">
                <a:hlinkClick r:id="rId4"/>
              </a:rPr>
              <a:t>eless@tpchd.org</a:t>
            </a:r>
            <a:r>
              <a:rPr lang="en-US" sz="1800"/>
              <a:t> </a:t>
            </a:r>
          </a:p>
          <a:p>
            <a:pPr marL="457200" lvl="1" indent="0">
              <a:buNone/>
            </a:pPr>
            <a:endParaRPr 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F711-3F0E-4C97-989B-14D34EBE98BB}"/>
              </a:ext>
            </a:extLst>
          </p:cNvPr>
          <p:cNvSpPr>
            <a:spLocks noGrp="1"/>
          </p:cNvSpPr>
          <p:nvPr>
            <p:ph type="title"/>
          </p:nvPr>
        </p:nvSpPr>
        <p:spPr/>
        <p:txBody>
          <a:bodyPr/>
          <a:lstStyle/>
          <a:p>
            <a:r>
              <a:rPr lang="en-US"/>
              <a:t>What is COVID-19?</a:t>
            </a:r>
          </a:p>
        </p:txBody>
      </p:sp>
      <p:sp>
        <p:nvSpPr>
          <p:cNvPr id="3" name="Content Placeholder 2">
            <a:extLst>
              <a:ext uri="{FF2B5EF4-FFF2-40B4-BE49-F238E27FC236}">
                <a16:creationId xmlns:a16="http://schemas.microsoft.com/office/drawing/2014/main" id="{91C30A76-ED22-4447-971B-0EF6A9713B96}"/>
              </a:ext>
            </a:extLst>
          </p:cNvPr>
          <p:cNvSpPr>
            <a:spLocks noGrp="1"/>
          </p:cNvSpPr>
          <p:nvPr>
            <p:ph idx="1"/>
          </p:nvPr>
        </p:nvSpPr>
        <p:spPr>
          <a:xfrm>
            <a:off x="584200" y="1416835"/>
            <a:ext cx="3709555" cy="3860800"/>
          </a:xfrm>
        </p:spPr>
        <p:txBody>
          <a:bodyPr/>
          <a:lstStyle/>
          <a:p>
            <a:pPr marL="342900" indent="-342900">
              <a:buFont typeface="Arial" panose="020B0604020202020204" pitchFamily="34" charset="0"/>
              <a:buChar char="•"/>
            </a:pPr>
            <a:r>
              <a:rPr lang="en-US">
                <a:ea typeface="ヒラギノ角ゴ Pro W3"/>
              </a:rPr>
              <a:t>Coronaviruses form a large family of viral illnesses that includes the common cold. </a:t>
            </a:r>
            <a:endParaRPr lang="en-US"/>
          </a:p>
          <a:p>
            <a:pPr marL="342900" indent="-342900">
              <a:buFont typeface="Arial" panose="020B0604020202020204" pitchFamily="34" charset="0"/>
              <a:buChar char="•"/>
            </a:pPr>
            <a:r>
              <a:rPr lang="en-US">
                <a:ea typeface="ヒラギノ角ゴ Pro W3"/>
              </a:rPr>
              <a:t>A  new virus caused an outbreak in Wuhan, China and is now spreading internationally. </a:t>
            </a:r>
            <a:endParaRPr lang="en-US"/>
          </a:p>
          <a:p>
            <a:pPr marL="342900" indent="-342900">
              <a:buFont typeface="Arial" panose="020B0604020202020204" pitchFamily="34" charset="0"/>
              <a:buChar char="•"/>
            </a:pPr>
            <a:r>
              <a:rPr lang="en-US">
                <a:ea typeface="ヒラギノ角ゴ Pro W3"/>
              </a:rPr>
              <a:t>The current risk of COVID-19 in Washington is increasing.</a:t>
            </a:r>
            <a:endParaRPr lang="en-US">
              <a:solidFill>
                <a:schemeClr val="tx1">
                  <a:lumMod val="50000"/>
                </a:schemeClr>
              </a:solidFill>
              <a:ea typeface="ヒラギノ角ゴ Pro W3"/>
            </a:endParaRPr>
          </a:p>
        </p:txBody>
      </p:sp>
      <p:pic>
        <p:nvPicPr>
          <p:cNvPr id="5" name="Picture 4" descr="A screenshot of a cell phone&#10;&#10;Description automatically generated">
            <a:extLst>
              <a:ext uri="{FF2B5EF4-FFF2-40B4-BE49-F238E27FC236}">
                <a16:creationId xmlns:a16="http://schemas.microsoft.com/office/drawing/2014/main" id="{5073923A-F37B-40DE-9494-F3477DA486D2}"/>
              </a:ext>
            </a:extLst>
          </p:cNvPr>
          <p:cNvPicPr>
            <a:picLocks noChangeAspect="1"/>
          </p:cNvPicPr>
          <p:nvPr/>
        </p:nvPicPr>
        <p:blipFill>
          <a:blip r:embed="rId3"/>
          <a:stretch>
            <a:fillRect/>
          </a:stretch>
        </p:blipFill>
        <p:spPr>
          <a:xfrm>
            <a:off x="5257800" y="152400"/>
            <a:ext cx="3709555" cy="4800600"/>
          </a:xfrm>
          <a:prstGeom prst="rect">
            <a:avLst/>
          </a:prstGeom>
        </p:spPr>
      </p:pic>
    </p:spTree>
    <p:extLst>
      <p:ext uri="{BB962C8B-B14F-4D97-AF65-F5344CB8AC3E}">
        <p14:creationId xmlns:p14="http://schemas.microsoft.com/office/powerpoint/2010/main" val="361444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F304-D8B4-4EF9-B19B-45813B043691}"/>
              </a:ext>
            </a:extLst>
          </p:cNvPr>
          <p:cNvSpPr>
            <a:spLocks noGrp="1"/>
          </p:cNvSpPr>
          <p:nvPr>
            <p:ph type="title"/>
          </p:nvPr>
        </p:nvSpPr>
        <p:spPr/>
        <p:txBody>
          <a:bodyPr/>
          <a:lstStyle/>
          <a:p>
            <a:r>
              <a:rPr lang="en-US"/>
              <a:t>How does it spread?</a:t>
            </a:r>
          </a:p>
        </p:txBody>
      </p:sp>
      <p:sp>
        <p:nvSpPr>
          <p:cNvPr id="3" name="Content Placeholder 2">
            <a:extLst>
              <a:ext uri="{FF2B5EF4-FFF2-40B4-BE49-F238E27FC236}">
                <a16:creationId xmlns:a16="http://schemas.microsoft.com/office/drawing/2014/main" id="{033B3EA0-6A3E-4390-BC75-022E5B72185E}"/>
              </a:ext>
            </a:extLst>
          </p:cNvPr>
          <p:cNvSpPr>
            <a:spLocks noGrp="1"/>
          </p:cNvSpPr>
          <p:nvPr>
            <p:ph idx="1"/>
          </p:nvPr>
        </p:nvSpPr>
        <p:spPr/>
        <p:txBody>
          <a:bodyPr/>
          <a:lstStyle/>
          <a:p>
            <a:r>
              <a:rPr lang="en-US"/>
              <a:t>Coronaviruses commonly spread from an infected person to others through:</a:t>
            </a:r>
          </a:p>
          <a:p>
            <a:pPr marL="342900" indent="-342900">
              <a:buFont typeface="Arial" panose="020B0604020202020204" pitchFamily="34" charset="0"/>
              <a:buChar char="•"/>
            </a:pPr>
            <a:r>
              <a:rPr lang="en-US"/>
              <a:t>Coughing and sneezing (within 6 feet).</a:t>
            </a:r>
          </a:p>
          <a:p>
            <a:pPr marL="342900" indent="-342900">
              <a:buFont typeface="Arial" panose="020B0604020202020204" pitchFamily="34" charset="0"/>
              <a:buChar char="•"/>
            </a:pPr>
            <a:r>
              <a:rPr lang="en-US"/>
              <a:t>Close personal contact, like touching or shaking hands.</a:t>
            </a:r>
          </a:p>
          <a:p>
            <a:pPr marL="342900" indent="-342900">
              <a:buFont typeface="Arial" panose="020B0604020202020204" pitchFamily="34" charset="0"/>
              <a:buChar char="•"/>
            </a:pPr>
            <a:r>
              <a:rPr lang="en-US"/>
              <a:t>Touching an exposed object, then touching your mouth, nose or eyes before washing your hands.</a:t>
            </a:r>
          </a:p>
          <a:p>
            <a:pPr marL="342900" indent="-342900">
              <a:buFont typeface="Arial" panose="020B0604020202020204" pitchFamily="34" charset="0"/>
              <a:buChar char="•"/>
            </a:pPr>
            <a:r>
              <a:rPr lang="en-US"/>
              <a:t>Rarely, fecal contamination.</a:t>
            </a:r>
          </a:p>
        </p:txBody>
      </p:sp>
    </p:spTree>
    <p:extLst>
      <p:ext uri="{BB962C8B-B14F-4D97-AF65-F5344CB8AC3E}">
        <p14:creationId xmlns:p14="http://schemas.microsoft.com/office/powerpoint/2010/main" val="29545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Symptoms</a:t>
            </a:r>
          </a:p>
        </p:txBody>
      </p:sp>
      <p:sp>
        <p:nvSpPr>
          <p:cNvPr id="4" name="Content Placeholder 3">
            <a:extLst>
              <a:ext uri="{FF2B5EF4-FFF2-40B4-BE49-F238E27FC236}">
                <a16:creationId xmlns:a16="http://schemas.microsoft.com/office/drawing/2014/main" id="{E1520882-CD6A-4F92-B415-41A143FFE86E}"/>
              </a:ext>
            </a:extLst>
          </p:cNvPr>
          <p:cNvSpPr>
            <a:spLocks noGrp="1"/>
          </p:cNvSpPr>
          <p:nvPr>
            <p:ph idx="1"/>
          </p:nvPr>
        </p:nvSpPr>
        <p:spPr/>
        <p:txBody>
          <a:bodyPr/>
          <a:lstStyle/>
          <a:p>
            <a:pPr>
              <a:buFont typeface="Arial" panose="020B0604020202020204" pitchFamily="34" charset="0"/>
              <a:buChar char="•"/>
            </a:pPr>
            <a:r>
              <a:rPr lang="en-US">
                <a:ea typeface="ヒラギノ角ゴ Pro W3"/>
              </a:rPr>
              <a:t> Cough. </a:t>
            </a:r>
            <a:endParaRPr lang="en-US"/>
          </a:p>
          <a:p>
            <a:pPr>
              <a:buFont typeface="Arial" panose="020B0604020202020204" pitchFamily="34" charset="0"/>
              <a:buChar char="•"/>
            </a:pPr>
            <a:r>
              <a:rPr lang="en-US">
                <a:ea typeface="ヒラギノ角ゴ Pro W3"/>
              </a:rPr>
              <a:t> Fever. </a:t>
            </a:r>
            <a:endParaRPr lang="en-US"/>
          </a:p>
          <a:p>
            <a:pPr>
              <a:buFont typeface="Arial" panose="020B0604020202020204" pitchFamily="34" charset="0"/>
              <a:buChar char="•"/>
            </a:pPr>
            <a:r>
              <a:rPr lang="en-US">
                <a:ea typeface="ヒラギノ角ゴ Pro W3"/>
              </a:rPr>
              <a:t> Shortness of breath. </a:t>
            </a:r>
            <a:endParaRPr lang="en-US"/>
          </a:p>
          <a:p>
            <a:pPr>
              <a:buFont typeface="Arial" panose="020B0604020202020204" pitchFamily="34" charset="0"/>
              <a:buChar char="•"/>
            </a:pPr>
            <a:r>
              <a:rPr lang="en-US">
                <a:ea typeface="ヒラギノ角ゴ Pro W3"/>
              </a:rPr>
              <a:t>Causes asymptomatic, mild, severe and fatal illness. </a:t>
            </a:r>
            <a:endParaRPr lang="en-US"/>
          </a:p>
          <a:p>
            <a:pPr>
              <a:buFont typeface="Arial" panose="020B0604020202020204" pitchFamily="34" charset="0"/>
              <a:buChar char="•"/>
            </a:pPr>
            <a:r>
              <a:rPr lang="en-US">
                <a:ea typeface="ヒラギノ角ゴ Pro W3"/>
              </a:rPr>
              <a:t>Most people have mild symptoms.</a:t>
            </a:r>
          </a:p>
          <a:p>
            <a:pPr>
              <a:buFont typeface="Arial" panose="020B0604020202020204" pitchFamily="34" charset="0"/>
              <a:buChar char="•"/>
            </a:pPr>
            <a:endParaRPr lang="en-US"/>
          </a:p>
          <a:p>
            <a:pPr marL="342900" indent="-342900">
              <a:spcBef>
                <a:spcPts val="0"/>
              </a:spcBef>
              <a:spcAft>
                <a:spcPts val="200"/>
              </a:spcAft>
              <a:buFont typeface="Arial" panose="020B0604020202020204" pitchFamily="34" charset="0"/>
              <a:buChar char="•"/>
            </a:pPr>
            <a:endParaRPr lang="en-US"/>
          </a:p>
        </p:txBody>
      </p:sp>
    </p:spTree>
    <p:extLst>
      <p:ext uri="{BB962C8B-B14F-4D97-AF65-F5344CB8AC3E}">
        <p14:creationId xmlns:p14="http://schemas.microsoft.com/office/powerpoint/2010/main" val="64682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7514-E8F9-490E-AA8A-AC576498C2B2}"/>
              </a:ext>
            </a:extLst>
          </p:cNvPr>
          <p:cNvSpPr>
            <a:spLocks noGrp="1"/>
          </p:cNvSpPr>
          <p:nvPr>
            <p:ph type="title"/>
          </p:nvPr>
        </p:nvSpPr>
        <p:spPr/>
        <p:txBody>
          <a:bodyPr/>
          <a:lstStyle/>
          <a:p>
            <a:r>
              <a:rPr lang="en-US"/>
              <a:t>Evolving situation</a:t>
            </a:r>
          </a:p>
        </p:txBody>
      </p:sp>
      <p:sp>
        <p:nvSpPr>
          <p:cNvPr id="3" name="Content Placeholder 2">
            <a:extLst>
              <a:ext uri="{FF2B5EF4-FFF2-40B4-BE49-F238E27FC236}">
                <a16:creationId xmlns:a16="http://schemas.microsoft.com/office/drawing/2014/main" id="{591BE154-08D7-419C-B808-CDDE684BAC30}"/>
              </a:ext>
            </a:extLst>
          </p:cNvPr>
          <p:cNvSpPr>
            <a:spLocks noGrp="1"/>
          </p:cNvSpPr>
          <p:nvPr>
            <p:ph idx="1"/>
          </p:nvPr>
        </p:nvSpPr>
        <p:spPr/>
        <p:txBody>
          <a:bodyPr/>
          <a:lstStyle/>
          <a:p>
            <a:pPr marL="342900" indent="-342900">
              <a:buFont typeface="Arial" panose="020B0604020202020204" pitchFamily="34" charset="0"/>
              <a:buChar char="•"/>
            </a:pPr>
            <a:r>
              <a:rPr lang="en-US">
                <a:ea typeface="ヒラギノ角ゴ Pro W3"/>
              </a:rPr>
              <a:t>First United States case was in Snohomish County. Person has recovered.</a:t>
            </a:r>
          </a:p>
          <a:p>
            <a:pPr marL="342646" indent="-342900">
              <a:buFont typeface="Arial" panose="020B0604020202020204" pitchFamily="34" charset="0"/>
              <a:buChar char="•"/>
            </a:pPr>
            <a:r>
              <a:rPr lang="en-US">
                <a:ea typeface="ヒラギノ角ゴ Pro W3"/>
              </a:rPr>
              <a:t>First United States death was in King County. </a:t>
            </a:r>
          </a:p>
          <a:p>
            <a:pPr marL="342646" indent="-342900">
              <a:buFont typeface="Arial" panose="020B0604020202020204" pitchFamily="34" charset="0"/>
              <a:buChar char="•"/>
            </a:pPr>
            <a:r>
              <a:rPr lang="en-US">
                <a:ea typeface="ヒラギノ角ゴ Pro W3"/>
              </a:rPr>
              <a:t>There is community spread of COVID-19 in King County. </a:t>
            </a:r>
          </a:p>
          <a:p>
            <a:pPr marL="342900" indent="-342900">
              <a:buFont typeface="Arial" panose="020B0604020202020204" pitchFamily="34" charset="0"/>
              <a:buChar char="•"/>
            </a:pPr>
            <a:r>
              <a:rPr lang="en-US">
                <a:ea typeface="ヒラギノ角ゴ Pro W3"/>
              </a:rPr>
              <a:t>The risk to the public is increasing.</a:t>
            </a:r>
          </a:p>
          <a:p>
            <a:pPr marL="342900" indent="-342900">
              <a:buFont typeface="Arial" panose="020B0604020202020204" pitchFamily="34" charset="0"/>
              <a:buChar char="•"/>
            </a:pPr>
            <a:r>
              <a:rPr lang="en-US">
                <a:ea typeface="ヒラギノ角ゴ Pro W3"/>
              </a:rPr>
              <a:t>With expanded testing guidance, we expect to identify more cases. </a:t>
            </a:r>
          </a:p>
          <a:p>
            <a:pPr marL="342900" indent="-342900">
              <a:buFont typeface="Arial" panose="020B0604020202020204" pitchFamily="34" charset="0"/>
              <a:buChar char="•"/>
            </a:pPr>
            <a:r>
              <a:rPr lang="en-US">
                <a:ea typeface="ヒラギノ角ゴ Pro W3"/>
              </a:rPr>
              <a:t>Stay up-to-date on the latest information on our site. We continue to evaluate individuals with our healthcare partners. </a:t>
            </a:r>
            <a:endParaRPr lang="en-US"/>
          </a:p>
        </p:txBody>
      </p:sp>
    </p:spTree>
    <p:extLst>
      <p:ext uri="{BB962C8B-B14F-4D97-AF65-F5344CB8AC3E}">
        <p14:creationId xmlns:p14="http://schemas.microsoft.com/office/powerpoint/2010/main" val="84351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9DAE-EFC7-4D92-BC4E-B0AB49000379}"/>
              </a:ext>
            </a:extLst>
          </p:cNvPr>
          <p:cNvSpPr>
            <a:spLocks noGrp="1"/>
          </p:cNvSpPr>
          <p:nvPr>
            <p:ph type="title"/>
          </p:nvPr>
        </p:nvSpPr>
        <p:spPr/>
        <p:txBody>
          <a:bodyPr/>
          <a:lstStyle/>
          <a:p>
            <a:r>
              <a:rPr lang="en-US"/>
              <a:t>Increasing health risk</a:t>
            </a:r>
          </a:p>
        </p:txBody>
      </p:sp>
      <p:sp>
        <p:nvSpPr>
          <p:cNvPr id="3" name="Content Placeholder 2">
            <a:extLst>
              <a:ext uri="{FF2B5EF4-FFF2-40B4-BE49-F238E27FC236}">
                <a16:creationId xmlns:a16="http://schemas.microsoft.com/office/drawing/2014/main" id="{5EE26698-F61E-45AB-8D39-5A9E736BEBA5}"/>
              </a:ext>
            </a:extLst>
          </p:cNvPr>
          <p:cNvSpPr>
            <a:spLocks noGrp="1"/>
          </p:cNvSpPr>
          <p:nvPr>
            <p:ph idx="1"/>
          </p:nvPr>
        </p:nvSpPr>
        <p:spPr/>
        <p:txBody>
          <a:bodyPr/>
          <a:lstStyle/>
          <a:p>
            <a:pPr marL="342900" indent="-342900">
              <a:buFont typeface="Arial" panose="020B0604020202020204" pitchFamily="34" charset="0"/>
              <a:buChar char="•"/>
            </a:pPr>
            <a:r>
              <a:rPr lang="en-US">
                <a:ea typeface="ヒラギノ角ゴ Pro W3"/>
              </a:rPr>
              <a:t>Serious public health threat to the United States.</a:t>
            </a:r>
          </a:p>
          <a:p>
            <a:pPr marL="342900" indent="-342900">
              <a:buFont typeface="Arial" panose="020B0604020202020204" pitchFamily="34" charset="0"/>
              <a:buChar char="•"/>
            </a:pPr>
            <a:r>
              <a:rPr lang="en-US">
                <a:ea typeface="ヒラギノ角ゴ Pro W3"/>
              </a:rPr>
              <a:t>Increasing health risk to the general public in Washington.</a:t>
            </a:r>
          </a:p>
          <a:p>
            <a:pPr marL="342900" indent="-342900">
              <a:buFont typeface="Arial" panose="020B0604020202020204" pitchFamily="34" charset="0"/>
              <a:buChar char="•"/>
            </a:pPr>
            <a:r>
              <a:rPr lang="en-US">
                <a:ea typeface="ヒラギノ角ゴ Pro W3"/>
              </a:rPr>
              <a:t>Strategy is shifting from containment to mitigation. </a:t>
            </a:r>
            <a:endParaRPr lang="en-US"/>
          </a:p>
          <a:p>
            <a:pPr marL="1083310" lvl="1" indent="-342900">
              <a:buFont typeface="Courier New" panose="02070309020205020404" pitchFamily="49" charset="0"/>
              <a:buChar char="o"/>
            </a:pPr>
            <a:r>
              <a:rPr lang="en-US">
                <a:ea typeface="ヒラギノ角ゴ Pro W3"/>
              </a:rPr>
              <a:t>Containment:</a:t>
            </a:r>
          </a:p>
          <a:p>
            <a:pPr marL="1485900" lvl="2" indent="-342900">
              <a:buFont typeface="Wingdings" panose="05000000000000000000" pitchFamily="2" charset="2"/>
              <a:buChar char="§"/>
            </a:pPr>
            <a:r>
              <a:rPr lang="en-US">
                <a:ea typeface="ヒラギノ角ゴ Pro W3"/>
              </a:rPr>
              <a:t>Individual focused interventions to limit spread.</a:t>
            </a:r>
            <a:endParaRPr lang="en-US"/>
          </a:p>
          <a:p>
            <a:pPr marL="1083310" lvl="1" indent="-342900">
              <a:buFont typeface="Courier New" panose="02070309020205020404" pitchFamily="49" charset="0"/>
              <a:buChar char="o"/>
            </a:pPr>
            <a:r>
              <a:rPr lang="en-US">
                <a:ea typeface="ヒラギノ角ゴ Pro W3"/>
              </a:rPr>
              <a:t>Mitigation:</a:t>
            </a:r>
          </a:p>
          <a:p>
            <a:pPr marL="1485900" lvl="2" indent="-342900">
              <a:buFont typeface="Wingdings" panose="05000000000000000000" pitchFamily="2" charset="2"/>
              <a:buChar char="§"/>
            </a:pPr>
            <a:r>
              <a:rPr lang="en-US">
                <a:ea typeface="ヒラギノ角ゴ Pro W3"/>
              </a:rPr>
              <a:t>Community based interventions to slow and reduce the spread. </a:t>
            </a:r>
            <a:endParaRPr lang="en-US"/>
          </a:p>
          <a:p>
            <a:endParaRPr lang="en-US"/>
          </a:p>
          <a:p>
            <a:endParaRPr lang="en-US"/>
          </a:p>
        </p:txBody>
      </p:sp>
    </p:spTree>
    <p:extLst>
      <p:ext uri="{BB962C8B-B14F-4D97-AF65-F5344CB8AC3E}">
        <p14:creationId xmlns:p14="http://schemas.microsoft.com/office/powerpoint/2010/main" val="40324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80206-4382-4524-B1AE-944BC72A2638}"/>
              </a:ext>
            </a:extLst>
          </p:cNvPr>
          <p:cNvSpPr>
            <a:spLocks noGrp="1"/>
          </p:cNvSpPr>
          <p:nvPr>
            <p:ph type="title"/>
          </p:nvPr>
        </p:nvSpPr>
        <p:spPr/>
        <p:txBody>
          <a:bodyPr/>
          <a:lstStyle/>
          <a:p>
            <a:r>
              <a:rPr lang="en-US"/>
              <a:t>Health Officer’s role</a:t>
            </a:r>
          </a:p>
        </p:txBody>
      </p:sp>
      <p:sp>
        <p:nvSpPr>
          <p:cNvPr id="5" name="Content Placeholder 4">
            <a:extLst>
              <a:ext uri="{FF2B5EF4-FFF2-40B4-BE49-F238E27FC236}">
                <a16:creationId xmlns:a16="http://schemas.microsoft.com/office/drawing/2014/main" id="{07796E86-8056-4427-B32A-010615CCC90F}"/>
              </a:ext>
            </a:extLst>
          </p:cNvPr>
          <p:cNvSpPr>
            <a:spLocks noGrp="1"/>
          </p:cNvSpPr>
          <p:nvPr>
            <p:ph idx="1"/>
          </p:nvPr>
        </p:nvSpPr>
        <p:spPr>
          <a:xfrm>
            <a:off x="584200" y="1416835"/>
            <a:ext cx="8346440" cy="3860800"/>
          </a:xfrm>
        </p:spPr>
        <p:txBody>
          <a:bodyPr/>
          <a:lstStyle/>
          <a:p>
            <a:pPr>
              <a:spcBef>
                <a:spcPts val="0"/>
              </a:spcBef>
              <a:spcAft>
                <a:spcPts val="300"/>
              </a:spcAft>
            </a:pPr>
            <a:r>
              <a:rPr lang="en-US" sz="1800" b="1"/>
              <a:t>Exercise powers and perform duties vested in the local Health Officer in RCW 70.08.020.</a:t>
            </a:r>
          </a:p>
          <a:p>
            <a:pPr marL="285750" indent="-285750">
              <a:spcBef>
                <a:spcPts val="0"/>
              </a:spcBef>
              <a:spcAft>
                <a:spcPts val="300"/>
              </a:spcAft>
              <a:buFont typeface="Arial" panose="020B0604020202020204" pitchFamily="34" charset="0"/>
              <a:buChar char="•"/>
            </a:pPr>
            <a:r>
              <a:rPr lang="en-US" sz="1800"/>
              <a:t>Issue standing orders.</a:t>
            </a:r>
          </a:p>
          <a:p>
            <a:pPr marL="285750" indent="-285750">
              <a:spcBef>
                <a:spcPts val="0"/>
              </a:spcBef>
              <a:spcAft>
                <a:spcPts val="300"/>
              </a:spcAft>
              <a:buFont typeface="Arial" panose="020B0604020202020204" pitchFamily="34" charset="0"/>
              <a:buChar char="•"/>
            </a:pPr>
            <a:r>
              <a:rPr lang="en-US" sz="1800"/>
              <a:t>Dispense medicines, vaccines and controlled medicines to prevent, mitigate or treat disease in Pierce County.</a:t>
            </a:r>
          </a:p>
          <a:p>
            <a:pPr marL="285750" indent="-285750">
              <a:spcBef>
                <a:spcPts val="0"/>
              </a:spcBef>
              <a:spcAft>
                <a:spcPts val="300"/>
              </a:spcAft>
              <a:buFont typeface="Arial" panose="020B0604020202020204" pitchFamily="34" charset="0"/>
              <a:buChar char="•"/>
            </a:pPr>
            <a:r>
              <a:rPr lang="en-US" sz="1800" spc="-30"/>
              <a:t>Translate scientific and evidence-based health information for responders and policy makers.</a:t>
            </a:r>
          </a:p>
          <a:p>
            <a:pPr marL="285750" indent="-285750">
              <a:spcBef>
                <a:spcPts val="0"/>
              </a:spcBef>
              <a:spcAft>
                <a:spcPts val="300"/>
              </a:spcAft>
              <a:buFont typeface="Arial" panose="020B0604020202020204" pitchFamily="34" charset="0"/>
              <a:buChar char="•"/>
            </a:pPr>
            <a:r>
              <a:rPr lang="en-US" sz="1800"/>
              <a:t>Take/direct mitigation strategies to lessen the impact of an incident/outbreak.</a:t>
            </a:r>
          </a:p>
          <a:p>
            <a:pPr marL="285750" indent="-285750">
              <a:spcBef>
                <a:spcPts val="0"/>
              </a:spcBef>
              <a:spcAft>
                <a:spcPts val="300"/>
              </a:spcAft>
              <a:buFont typeface="Arial" panose="020B0604020202020204" pitchFamily="34" charset="0"/>
              <a:buChar char="•"/>
            </a:pPr>
            <a:r>
              <a:rPr lang="en-US" sz="1800"/>
              <a:t>Implement isolation and quarantine orders.</a:t>
            </a:r>
          </a:p>
          <a:p>
            <a:pPr marL="285750" indent="-285750">
              <a:spcBef>
                <a:spcPts val="0"/>
              </a:spcBef>
              <a:spcAft>
                <a:spcPts val="300"/>
              </a:spcAft>
              <a:buFont typeface="Arial" panose="020B0604020202020204" pitchFamily="34" charset="0"/>
              <a:buChar char="•"/>
            </a:pPr>
            <a:r>
              <a:rPr lang="en-US" sz="1800"/>
              <a:t>Manage health and medical system.</a:t>
            </a:r>
          </a:p>
          <a:p>
            <a:pPr marL="285750" indent="-285750">
              <a:spcBef>
                <a:spcPts val="0"/>
              </a:spcBef>
              <a:spcAft>
                <a:spcPts val="300"/>
              </a:spcAft>
              <a:buFont typeface="Arial" panose="020B0604020202020204" pitchFamily="34" charset="0"/>
              <a:buChar char="•"/>
            </a:pPr>
            <a:r>
              <a:rPr lang="en-US" sz="1800"/>
              <a:t>Maintain public and environmental health and sanitation.</a:t>
            </a:r>
          </a:p>
          <a:p>
            <a:pPr marL="285750" indent="-285750">
              <a:spcBef>
                <a:spcPts val="0"/>
              </a:spcBef>
              <a:spcAft>
                <a:spcPts val="300"/>
              </a:spcAft>
              <a:buFont typeface="Arial" panose="020B0604020202020204" pitchFamily="34" charset="0"/>
              <a:buChar char="•"/>
            </a:pPr>
            <a:r>
              <a:rPr lang="en-US" sz="1800"/>
              <a:t>Provide situational awareness, collaboration and emergency messaging for health and medical system.</a:t>
            </a:r>
          </a:p>
        </p:txBody>
      </p:sp>
    </p:spTree>
    <p:extLst>
      <p:ext uri="{BB962C8B-B14F-4D97-AF65-F5344CB8AC3E}">
        <p14:creationId xmlns:p14="http://schemas.microsoft.com/office/powerpoint/2010/main" val="2536624676"/>
      </p:ext>
    </p:extLst>
  </p:cSld>
  <p:clrMapOvr>
    <a:masterClrMapping/>
  </p:clrMapOvr>
</p:sld>
</file>

<file path=ppt/theme/theme1.xml><?xml version="1.0" encoding="utf-8"?>
<a:theme xmlns:a="http://schemas.openxmlformats.org/drawingml/2006/main" name="TPCHD Modern_Formal_120116">
  <a:themeElements>
    <a:clrScheme name="TPCHD ModernFormal">
      <a:dk1>
        <a:srgbClr val="00447C"/>
      </a:dk1>
      <a:lt1>
        <a:srgbClr val="FFFFFF"/>
      </a:lt1>
      <a:dk2>
        <a:srgbClr val="006C50"/>
      </a:dk2>
      <a:lt2>
        <a:srgbClr val="C7B000"/>
      </a:lt2>
      <a:accent1>
        <a:srgbClr val="8B8B8E"/>
      </a:accent1>
      <a:accent2>
        <a:srgbClr val="A391AE"/>
      </a:accent2>
      <a:accent3>
        <a:srgbClr val="7E9BC0"/>
      </a:accent3>
      <a:accent4>
        <a:srgbClr val="0092B4"/>
      </a:accent4>
      <a:accent5>
        <a:srgbClr val="7A9C49"/>
      </a:accent5>
      <a:accent6>
        <a:srgbClr val="B5A168"/>
      </a:accent6>
      <a:hlink>
        <a:srgbClr val="D78331"/>
      </a:hlink>
      <a:folHlink>
        <a:srgbClr val="932A47"/>
      </a:folHlink>
    </a:clrScheme>
    <a:fontScheme name="Foco">
      <a:majorFont>
        <a:latin typeface="Foco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Foco Bold"/>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C67B854FA5FE46BE256942E56321B0" ma:contentTypeVersion="6" ma:contentTypeDescription="Create a new document." ma:contentTypeScope="" ma:versionID="1a02a0de3a0b2f986613f9183bfffdc3">
  <xsd:schema xmlns:xsd="http://www.w3.org/2001/XMLSchema" xmlns:xs="http://www.w3.org/2001/XMLSchema" xmlns:p="http://schemas.microsoft.com/office/2006/metadata/properties" xmlns:ns2="0c627c35-873d-4c1f-b09f-4385fad065af" xmlns:ns3="175b2fe0-363b-4cbc-86be-cf38a80ec5f7" targetNamespace="http://schemas.microsoft.com/office/2006/metadata/properties" ma:root="true" ma:fieldsID="ce3950b314606da842b44a0f859e67b3" ns2:_="" ns3:_="">
    <xsd:import namespace="0c627c35-873d-4c1f-b09f-4385fad065af"/>
    <xsd:import namespace="175b2fe0-363b-4cbc-86be-cf38a80ec5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627c35-873d-4c1f-b09f-4385fad065a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5b2fe0-363b-4cbc-86be-cf38a80ec5f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83B65-0F61-4FD8-84E6-C8BE98555B6A}">
  <ds:schemaRefs>
    <ds:schemaRef ds:uri="http://schemas.microsoft.com/sharepoint/v3/contenttype/forms"/>
  </ds:schemaRefs>
</ds:datastoreItem>
</file>

<file path=customXml/itemProps2.xml><?xml version="1.0" encoding="utf-8"?>
<ds:datastoreItem xmlns:ds="http://schemas.openxmlformats.org/officeDocument/2006/customXml" ds:itemID="{85C2AC93-84B0-49F9-B793-BB6CBA37C1C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6B708F-AB2F-4F26-BF2F-EDAFB242145A}">
  <ds:schemaRefs>
    <ds:schemaRef ds:uri="0c627c35-873d-4c1f-b09f-4385fad065af"/>
    <ds:schemaRef ds:uri="175b2fe0-363b-4cbc-86be-cf38a80ec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34</Slides>
  <Notes>26</Notes>
  <HiddenSlides>2</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TPCHD Modern_Formal_120116</vt:lpstr>
      <vt:lpstr>COVID-19 Working together to protect our community’s health</vt:lpstr>
      <vt:lpstr>Plan for today</vt:lpstr>
      <vt:lpstr>How to participate during the talk</vt:lpstr>
      <vt:lpstr>What is COVID-19?</vt:lpstr>
      <vt:lpstr>How does it spread?</vt:lpstr>
      <vt:lpstr>Symptoms</vt:lpstr>
      <vt:lpstr>Evolving situation</vt:lpstr>
      <vt:lpstr>Increasing health risk</vt:lpstr>
      <vt:lpstr>Health Officer’s role</vt:lpstr>
      <vt:lpstr>Public health’s role: Overview</vt:lpstr>
      <vt:lpstr>Public health’s role: Detect emerging issues</vt:lpstr>
      <vt:lpstr>Plan and Prepare</vt:lpstr>
      <vt:lpstr>Community Mitigation Goals</vt:lpstr>
      <vt:lpstr>PowerPoint Presentation</vt:lpstr>
      <vt:lpstr>Public health terminology: Accuracy matters</vt:lpstr>
      <vt:lpstr>Interventions</vt:lpstr>
      <vt:lpstr>Personal Protective Equipment</vt:lpstr>
      <vt:lpstr>What to do if you are sick or suspect you are infected with coronavirus?  </vt:lpstr>
      <vt:lpstr>What can you do?</vt:lpstr>
      <vt:lpstr>Personal Preparedness: Don’t Spread Germs</vt:lpstr>
      <vt:lpstr>Personal Preparedness: Get Ready!</vt:lpstr>
      <vt:lpstr>Organizational preparedness </vt:lpstr>
      <vt:lpstr>How do you reduce the spread of disease?</vt:lpstr>
      <vt:lpstr>How do you reduce the spread of disease?</vt:lpstr>
      <vt:lpstr>What should you prepare for?</vt:lpstr>
      <vt:lpstr>How will you stay open?</vt:lpstr>
      <vt:lpstr>Share accurate information</vt:lpstr>
      <vt:lpstr>Best Practices to Consider:  CoVID-19 accessible communications tips</vt:lpstr>
      <vt:lpstr>Help your clients with their health and wellness:</vt:lpstr>
      <vt:lpstr>Resources</vt:lpstr>
      <vt:lpstr>FAQs</vt:lpstr>
      <vt:lpstr>FAQs</vt:lpstr>
      <vt:lpstr>Learn More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Public health’s response to an emergent issue </dc:title>
  <dc:creator>EJeffers</dc:creator>
  <cp:revision>180</cp:revision>
  <dcterms:created xsi:type="dcterms:W3CDTF">2020-03-01T01:11:45Z</dcterms:created>
  <dcterms:modified xsi:type="dcterms:W3CDTF">2020-03-06T15:28:36Z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0x0101005CC67B854FA5FE46BE256942E56321B0</vt:lpwstr>
  </property>
</Properties>
</file>