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1" r:id="rId1"/>
  </p:sldMasterIdLst>
  <p:notesMasterIdLst>
    <p:notesMasterId r:id="rId3"/>
  </p:notesMasterIdLst>
  <p:sldIdLst>
    <p:sldId id="276" r:id="rId2"/>
  </p:sldIdLst>
  <p:sldSz cx="9144000" cy="5143500" type="screen16x9"/>
  <p:notesSz cx="6858000" cy="9144000"/>
  <p:embeddedFontLst>
    <p:embeddedFont>
      <p:font typeface="Calibri" panose="020F0502020204030204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1134" y="-2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4431544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Google Shape;400;g5058ec307e_0_2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1" name="Google Shape;401;g5058ec307e_0_2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0A2C8-DF11-4904-9B6D-4EF444361982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889909742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0A2C8-DF11-4904-9B6D-4EF444361982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38044954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0A2C8-DF11-4904-9B6D-4EF444361982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96474162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0A2C8-DF11-4904-9B6D-4EF444361982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87930653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0A2C8-DF11-4904-9B6D-4EF444361982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813986459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0A2C8-DF11-4904-9B6D-4EF444361982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995232596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0A2C8-DF11-4904-9B6D-4EF444361982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572816456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0A2C8-DF11-4904-9B6D-4EF444361982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166356802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0A2C8-DF11-4904-9B6D-4EF444361982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921257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0A2C8-DF11-4904-9B6D-4EF444361982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35696775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0A2C8-DF11-4904-9B6D-4EF444361982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769049559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0A2C8-DF11-4904-9B6D-4EF444361982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018767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wilson@thetacomaurbanleague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p4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If you are interested in the content </a:t>
            </a:r>
            <a:r>
              <a:rPr lang="en" dirty="0" smtClean="0"/>
              <a:t>Adriane Wilson presented, please contact her at 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u="sng" dirty="0">
                <a:hlinkClick r:id="rId3"/>
              </a:rPr>
              <a:t>awilson@thetacomaurbanleague.org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16</Words>
  <Application>Microsoft Office PowerPoint</Application>
  <PresentationFormat>On-screen Show (16:9)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Request</dc:title>
  <dc:creator>Gerrit Nyland</dc:creator>
  <cp:lastModifiedBy>Gerrit Nyland</cp:lastModifiedBy>
  <cp:revision>2</cp:revision>
  <dcterms:modified xsi:type="dcterms:W3CDTF">2019-03-05T15:02:40Z</dcterms:modified>
</cp:coreProperties>
</file>